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73" r:id="rId2"/>
  </p:sldMasterIdLst>
  <p:notesMasterIdLst>
    <p:notesMasterId r:id="rId16"/>
  </p:notesMasterIdLst>
  <p:sldIdLst>
    <p:sldId id="270" r:id="rId3"/>
    <p:sldId id="257" r:id="rId4"/>
    <p:sldId id="259" r:id="rId5"/>
    <p:sldId id="258" r:id="rId6"/>
    <p:sldId id="262" r:id="rId7"/>
    <p:sldId id="263" r:id="rId8"/>
    <p:sldId id="264" r:id="rId9"/>
    <p:sldId id="260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549"/>
    <a:srgbClr val="5EEC3C"/>
    <a:srgbClr val="005856"/>
    <a:srgbClr val="FE9202"/>
    <a:srgbClr val="007033"/>
    <a:srgbClr val="FF856D"/>
    <a:srgbClr val="952F69"/>
    <a:srgbClr val="003635"/>
    <a:srgbClr val="9EFF29"/>
    <a:srgbClr val="F1C8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54" y="3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/>
    </p:cSldViewPr>
  </p:notes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369B31-FA19-4CC7-B56E-77768DBD018D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DDDD996C-5F08-457A-B80F-D8F0AE3F15CF}">
      <dgm:prSet phldrT="[Texto]" phldr="1"/>
      <dgm:spPr>
        <a:solidFill>
          <a:srgbClr val="FF2549"/>
        </a:solidFill>
      </dgm:spPr>
      <dgm:t>
        <a:bodyPr/>
        <a:lstStyle/>
        <a:p>
          <a:endParaRPr lang="es-NI"/>
        </a:p>
      </dgm:t>
    </dgm:pt>
    <dgm:pt modelId="{0B8AE7EE-0E9E-4B27-A4DF-820B222DDB9E}" type="parTrans" cxnId="{0DB22503-251F-40CA-AF67-3476A9A20758}">
      <dgm:prSet/>
      <dgm:spPr/>
      <dgm:t>
        <a:bodyPr/>
        <a:lstStyle/>
        <a:p>
          <a:endParaRPr lang="es-NI"/>
        </a:p>
      </dgm:t>
    </dgm:pt>
    <dgm:pt modelId="{4151C6BF-BB7A-4EC3-A6C7-4926F076A755}" type="sibTrans" cxnId="{0DB22503-251F-40CA-AF67-3476A9A20758}">
      <dgm:prSet/>
      <dgm:spPr/>
      <dgm:t>
        <a:bodyPr/>
        <a:lstStyle/>
        <a:p>
          <a:endParaRPr lang="es-NI"/>
        </a:p>
      </dgm:t>
    </dgm:pt>
    <dgm:pt modelId="{ABE3A183-DA9E-4419-82F7-680B039EAD84}">
      <dgm:prSet phldrT="[Texto]" phldr="1"/>
      <dgm:spPr>
        <a:solidFill>
          <a:srgbClr val="FFFF00"/>
        </a:solidFill>
      </dgm:spPr>
      <dgm:t>
        <a:bodyPr/>
        <a:lstStyle/>
        <a:p>
          <a:endParaRPr lang="es-NI"/>
        </a:p>
      </dgm:t>
    </dgm:pt>
    <dgm:pt modelId="{19D91DA9-36C4-46E5-AB3B-B926820694F0}" type="parTrans" cxnId="{199AA6CD-026C-44AA-BF89-6C5E652D1CFA}">
      <dgm:prSet/>
      <dgm:spPr/>
      <dgm:t>
        <a:bodyPr/>
        <a:lstStyle/>
        <a:p>
          <a:endParaRPr lang="es-NI"/>
        </a:p>
      </dgm:t>
    </dgm:pt>
    <dgm:pt modelId="{CB68095A-4CF6-44C0-80D9-E1C63E650C61}" type="sibTrans" cxnId="{199AA6CD-026C-44AA-BF89-6C5E652D1CFA}">
      <dgm:prSet/>
      <dgm:spPr/>
      <dgm:t>
        <a:bodyPr/>
        <a:lstStyle/>
        <a:p>
          <a:endParaRPr lang="es-NI"/>
        </a:p>
      </dgm:t>
    </dgm:pt>
    <dgm:pt modelId="{34577DA6-158B-464B-B32F-7692A6A1C585}">
      <dgm:prSet phldrT="[Texto]" phldr="1"/>
      <dgm:spPr>
        <a:solidFill>
          <a:srgbClr val="FF856D"/>
        </a:solidFill>
      </dgm:spPr>
      <dgm:t>
        <a:bodyPr/>
        <a:lstStyle/>
        <a:p>
          <a:endParaRPr lang="es-NI"/>
        </a:p>
      </dgm:t>
    </dgm:pt>
    <dgm:pt modelId="{4C42D9E0-469C-4B4D-8D43-B28C4C53B231}" type="parTrans" cxnId="{91D7B869-239F-4F27-A70D-BEF29D505384}">
      <dgm:prSet/>
      <dgm:spPr/>
      <dgm:t>
        <a:bodyPr/>
        <a:lstStyle/>
        <a:p>
          <a:endParaRPr lang="es-NI"/>
        </a:p>
      </dgm:t>
    </dgm:pt>
    <dgm:pt modelId="{28CD93AC-7439-4675-9101-8F924E8C93FE}" type="sibTrans" cxnId="{91D7B869-239F-4F27-A70D-BEF29D505384}">
      <dgm:prSet/>
      <dgm:spPr/>
      <dgm:t>
        <a:bodyPr/>
        <a:lstStyle/>
        <a:p>
          <a:endParaRPr lang="es-NI"/>
        </a:p>
      </dgm:t>
    </dgm:pt>
    <dgm:pt modelId="{F7D60BDE-F035-41AE-A970-B93FD94727DB}">
      <dgm:prSet phldrT="[Texto]" phldr="1"/>
      <dgm:spPr>
        <a:solidFill>
          <a:srgbClr val="007033"/>
        </a:solidFill>
      </dgm:spPr>
      <dgm:t>
        <a:bodyPr/>
        <a:lstStyle/>
        <a:p>
          <a:endParaRPr lang="es-NI"/>
        </a:p>
      </dgm:t>
    </dgm:pt>
    <dgm:pt modelId="{E38E2083-664D-439A-90BE-D6DBE505F20B}" type="parTrans" cxnId="{0707E616-20FA-4F22-8152-DB0EA92C6789}">
      <dgm:prSet/>
      <dgm:spPr/>
      <dgm:t>
        <a:bodyPr/>
        <a:lstStyle/>
        <a:p>
          <a:endParaRPr lang="es-NI"/>
        </a:p>
      </dgm:t>
    </dgm:pt>
    <dgm:pt modelId="{7DAA1A19-94AA-4913-A5FA-49A8EC748F69}" type="sibTrans" cxnId="{0707E616-20FA-4F22-8152-DB0EA92C6789}">
      <dgm:prSet/>
      <dgm:spPr/>
      <dgm:t>
        <a:bodyPr/>
        <a:lstStyle/>
        <a:p>
          <a:endParaRPr lang="es-NI"/>
        </a:p>
      </dgm:t>
    </dgm:pt>
    <dgm:pt modelId="{1129A2F1-9CE3-432B-8EF3-5BE7C2B33F8F}">
      <dgm:prSet phldrT="[Texto]" phldr="1"/>
      <dgm:spPr>
        <a:solidFill>
          <a:srgbClr val="FE9202"/>
        </a:solidFill>
      </dgm:spPr>
      <dgm:t>
        <a:bodyPr/>
        <a:lstStyle/>
        <a:p>
          <a:endParaRPr lang="es-NI"/>
        </a:p>
      </dgm:t>
    </dgm:pt>
    <dgm:pt modelId="{7F36E6CC-6BFF-4202-A5F3-534EAAD9C34C}" type="parTrans" cxnId="{8CDBA4DA-96FC-4C8F-8BFE-E2DC1A86A44A}">
      <dgm:prSet/>
      <dgm:spPr/>
      <dgm:t>
        <a:bodyPr/>
        <a:lstStyle/>
        <a:p>
          <a:endParaRPr lang="es-NI"/>
        </a:p>
      </dgm:t>
    </dgm:pt>
    <dgm:pt modelId="{F742AEFA-4884-43DF-8568-22CF135F1521}" type="sibTrans" cxnId="{8CDBA4DA-96FC-4C8F-8BFE-E2DC1A86A44A}">
      <dgm:prSet/>
      <dgm:spPr/>
      <dgm:t>
        <a:bodyPr/>
        <a:lstStyle/>
        <a:p>
          <a:endParaRPr lang="es-NI"/>
        </a:p>
      </dgm:t>
    </dgm:pt>
    <dgm:pt modelId="{AD7EC4C9-0E12-4451-91F3-594D4DA724B1}" type="pres">
      <dgm:prSet presAssocID="{E5369B31-FA19-4CC7-B56E-77768DBD018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3321624-E539-4DC4-B7A2-C6090436E614}" type="pres">
      <dgm:prSet presAssocID="{DDDD996C-5F08-457A-B80F-D8F0AE3F15CF}" presName="centerShape" presStyleLbl="node0" presStyleIdx="0" presStyleCnt="1"/>
      <dgm:spPr/>
    </dgm:pt>
    <dgm:pt modelId="{31E2ACFF-1E13-4733-A6D6-86C859006363}" type="pres">
      <dgm:prSet presAssocID="{ABE3A183-DA9E-4419-82F7-680B039EAD84}" presName="node" presStyleLbl="node1" presStyleIdx="0" presStyleCnt="4">
        <dgm:presLayoutVars>
          <dgm:bulletEnabled val="1"/>
        </dgm:presLayoutVars>
      </dgm:prSet>
      <dgm:spPr/>
    </dgm:pt>
    <dgm:pt modelId="{56EB88BA-7318-4EF2-9657-3C741579728B}" type="pres">
      <dgm:prSet presAssocID="{ABE3A183-DA9E-4419-82F7-680B039EAD84}" presName="dummy" presStyleCnt="0"/>
      <dgm:spPr/>
    </dgm:pt>
    <dgm:pt modelId="{893388CA-7C2B-4BA3-A70A-DBE76C256E7F}" type="pres">
      <dgm:prSet presAssocID="{CB68095A-4CF6-44C0-80D9-E1C63E650C61}" presName="sibTrans" presStyleLbl="sibTrans2D1" presStyleIdx="0" presStyleCnt="4"/>
      <dgm:spPr/>
    </dgm:pt>
    <dgm:pt modelId="{92CD6F3A-E1C7-4EC2-B1EA-1EF31D1AB225}" type="pres">
      <dgm:prSet presAssocID="{34577DA6-158B-464B-B32F-7692A6A1C585}" presName="node" presStyleLbl="node1" presStyleIdx="1" presStyleCnt="4">
        <dgm:presLayoutVars>
          <dgm:bulletEnabled val="1"/>
        </dgm:presLayoutVars>
      </dgm:prSet>
      <dgm:spPr/>
    </dgm:pt>
    <dgm:pt modelId="{41815335-6A58-4C8D-805D-80D4270001F7}" type="pres">
      <dgm:prSet presAssocID="{34577DA6-158B-464B-B32F-7692A6A1C585}" presName="dummy" presStyleCnt="0"/>
      <dgm:spPr/>
    </dgm:pt>
    <dgm:pt modelId="{2DF274CB-A965-439E-BF20-1A6140DA3EE1}" type="pres">
      <dgm:prSet presAssocID="{28CD93AC-7439-4675-9101-8F924E8C93FE}" presName="sibTrans" presStyleLbl="sibTrans2D1" presStyleIdx="1" presStyleCnt="4"/>
      <dgm:spPr/>
    </dgm:pt>
    <dgm:pt modelId="{3E5420CB-D8CA-4943-8020-0567D7578D5B}" type="pres">
      <dgm:prSet presAssocID="{F7D60BDE-F035-41AE-A970-B93FD94727DB}" presName="node" presStyleLbl="node1" presStyleIdx="2" presStyleCnt="4">
        <dgm:presLayoutVars>
          <dgm:bulletEnabled val="1"/>
        </dgm:presLayoutVars>
      </dgm:prSet>
      <dgm:spPr/>
    </dgm:pt>
    <dgm:pt modelId="{925C39B7-932A-4B12-BC94-7543723A06A9}" type="pres">
      <dgm:prSet presAssocID="{F7D60BDE-F035-41AE-A970-B93FD94727DB}" presName="dummy" presStyleCnt="0"/>
      <dgm:spPr/>
    </dgm:pt>
    <dgm:pt modelId="{F181B5FE-CF0F-4D70-AC87-34186EA0D0A6}" type="pres">
      <dgm:prSet presAssocID="{7DAA1A19-94AA-4913-A5FA-49A8EC748F69}" presName="sibTrans" presStyleLbl="sibTrans2D1" presStyleIdx="2" presStyleCnt="4"/>
      <dgm:spPr/>
    </dgm:pt>
    <dgm:pt modelId="{92215C8F-6A64-4F84-AE23-888055C4879E}" type="pres">
      <dgm:prSet presAssocID="{1129A2F1-9CE3-432B-8EF3-5BE7C2B33F8F}" presName="node" presStyleLbl="node1" presStyleIdx="3" presStyleCnt="4">
        <dgm:presLayoutVars>
          <dgm:bulletEnabled val="1"/>
        </dgm:presLayoutVars>
      </dgm:prSet>
      <dgm:spPr/>
    </dgm:pt>
    <dgm:pt modelId="{C78CE60B-4F33-4592-A686-F4E70162EEA5}" type="pres">
      <dgm:prSet presAssocID="{1129A2F1-9CE3-432B-8EF3-5BE7C2B33F8F}" presName="dummy" presStyleCnt="0"/>
      <dgm:spPr/>
    </dgm:pt>
    <dgm:pt modelId="{F7319669-A7BC-4986-B98B-819592CFA51F}" type="pres">
      <dgm:prSet presAssocID="{F742AEFA-4884-43DF-8568-22CF135F1521}" presName="sibTrans" presStyleLbl="sibTrans2D1" presStyleIdx="3" presStyleCnt="4"/>
      <dgm:spPr/>
    </dgm:pt>
  </dgm:ptLst>
  <dgm:cxnLst>
    <dgm:cxn modelId="{8AD023AA-EAF6-455E-945F-A140C3BC753D}" type="presOf" srcId="{28CD93AC-7439-4675-9101-8F924E8C93FE}" destId="{2DF274CB-A965-439E-BF20-1A6140DA3EE1}" srcOrd="0" destOrd="0" presId="urn:microsoft.com/office/officeart/2005/8/layout/radial6"/>
    <dgm:cxn modelId="{8D0BD1D5-88D6-4657-819F-4186F6505ECB}" type="presOf" srcId="{ABE3A183-DA9E-4419-82F7-680B039EAD84}" destId="{31E2ACFF-1E13-4733-A6D6-86C859006363}" srcOrd="0" destOrd="0" presId="urn:microsoft.com/office/officeart/2005/8/layout/radial6"/>
    <dgm:cxn modelId="{0707E616-20FA-4F22-8152-DB0EA92C6789}" srcId="{DDDD996C-5F08-457A-B80F-D8F0AE3F15CF}" destId="{F7D60BDE-F035-41AE-A970-B93FD94727DB}" srcOrd="2" destOrd="0" parTransId="{E38E2083-664D-439A-90BE-D6DBE505F20B}" sibTransId="{7DAA1A19-94AA-4913-A5FA-49A8EC748F69}"/>
    <dgm:cxn modelId="{DC36BB27-18DB-4FC0-8DF7-BBCDF4029AC9}" type="presOf" srcId="{34577DA6-158B-464B-B32F-7692A6A1C585}" destId="{92CD6F3A-E1C7-4EC2-B1EA-1EF31D1AB225}" srcOrd="0" destOrd="0" presId="urn:microsoft.com/office/officeart/2005/8/layout/radial6"/>
    <dgm:cxn modelId="{5E7690F2-C9A3-4BD8-BDA8-F481A1B2DBE9}" type="presOf" srcId="{1129A2F1-9CE3-432B-8EF3-5BE7C2B33F8F}" destId="{92215C8F-6A64-4F84-AE23-888055C4879E}" srcOrd="0" destOrd="0" presId="urn:microsoft.com/office/officeart/2005/8/layout/radial6"/>
    <dgm:cxn modelId="{780B89DD-3DE1-4015-8A07-F7F5E6F7C27B}" type="presOf" srcId="{7DAA1A19-94AA-4913-A5FA-49A8EC748F69}" destId="{F181B5FE-CF0F-4D70-AC87-34186EA0D0A6}" srcOrd="0" destOrd="0" presId="urn:microsoft.com/office/officeart/2005/8/layout/radial6"/>
    <dgm:cxn modelId="{0DB22503-251F-40CA-AF67-3476A9A20758}" srcId="{E5369B31-FA19-4CC7-B56E-77768DBD018D}" destId="{DDDD996C-5F08-457A-B80F-D8F0AE3F15CF}" srcOrd="0" destOrd="0" parTransId="{0B8AE7EE-0E9E-4B27-A4DF-820B222DDB9E}" sibTransId="{4151C6BF-BB7A-4EC3-A6C7-4926F076A755}"/>
    <dgm:cxn modelId="{5D58E536-8F9C-44A1-88CC-DE560B2397FF}" type="presOf" srcId="{E5369B31-FA19-4CC7-B56E-77768DBD018D}" destId="{AD7EC4C9-0E12-4451-91F3-594D4DA724B1}" srcOrd="0" destOrd="0" presId="urn:microsoft.com/office/officeart/2005/8/layout/radial6"/>
    <dgm:cxn modelId="{49B375A8-5E86-4072-9E50-6851E92D4B66}" type="presOf" srcId="{F742AEFA-4884-43DF-8568-22CF135F1521}" destId="{F7319669-A7BC-4986-B98B-819592CFA51F}" srcOrd="0" destOrd="0" presId="urn:microsoft.com/office/officeart/2005/8/layout/radial6"/>
    <dgm:cxn modelId="{12126CB8-D890-47B6-9BEC-6EC2A3EDD811}" type="presOf" srcId="{F7D60BDE-F035-41AE-A970-B93FD94727DB}" destId="{3E5420CB-D8CA-4943-8020-0567D7578D5B}" srcOrd="0" destOrd="0" presId="urn:microsoft.com/office/officeart/2005/8/layout/radial6"/>
    <dgm:cxn modelId="{566FDE47-CA01-4D68-8811-821BD32F48C5}" type="presOf" srcId="{CB68095A-4CF6-44C0-80D9-E1C63E650C61}" destId="{893388CA-7C2B-4BA3-A70A-DBE76C256E7F}" srcOrd="0" destOrd="0" presId="urn:microsoft.com/office/officeart/2005/8/layout/radial6"/>
    <dgm:cxn modelId="{199AA6CD-026C-44AA-BF89-6C5E652D1CFA}" srcId="{DDDD996C-5F08-457A-B80F-D8F0AE3F15CF}" destId="{ABE3A183-DA9E-4419-82F7-680B039EAD84}" srcOrd="0" destOrd="0" parTransId="{19D91DA9-36C4-46E5-AB3B-B926820694F0}" sibTransId="{CB68095A-4CF6-44C0-80D9-E1C63E650C61}"/>
    <dgm:cxn modelId="{133AA7F3-181B-418A-8EFC-1696317A1FC2}" type="presOf" srcId="{DDDD996C-5F08-457A-B80F-D8F0AE3F15CF}" destId="{43321624-E539-4DC4-B7A2-C6090436E614}" srcOrd="0" destOrd="0" presId="urn:microsoft.com/office/officeart/2005/8/layout/radial6"/>
    <dgm:cxn modelId="{8CDBA4DA-96FC-4C8F-8BFE-E2DC1A86A44A}" srcId="{DDDD996C-5F08-457A-B80F-D8F0AE3F15CF}" destId="{1129A2F1-9CE3-432B-8EF3-5BE7C2B33F8F}" srcOrd="3" destOrd="0" parTransId="{7F36E6CC-6BFF-4202-A5F3-534EAAD9C34C}" sibTransId="{F742AEFA-4884-43DF-8568-22CF135F1521}"/>
    <dgm:cxn modelId="{91D7B869-239F-4F27-A70D-BEF29D505384}" srcId="{DDDD996C-5F08-457A-B80F-D8F0AE3F15CF}" destId="{34577DA6-158B-464B-B32F-7692A6A1C585}" srcOrd="1" destOrd="0" parTransId="{4C42D9E0-469C-4B4D-8D43-B28C4C53B231}" sibTransId="{28CD93AC-7439-4675-9101-8F924E8C93FE}"/>
    <dgm:cxn modelId="{A98F8C6C-05A7-4E30-AEFB-3C2BDF970C8B}" type="presParOf" srcId="{AD7EC4C9-0E12-4451-91F3-594D4DA724B1}" destId="{43321624-E539-4DC4-B7A2-C6090436E614}" srcOrd="0" destOrd="0" presId="urn:microsoft.com/office/officeart/2005/8/layout/radial6"/>
    <dgm:cxn modelId="{E0248772-0654-49DD-9466-03ACC7B1622F}" type="presParOf" srcId="{AD7EC4C9-0E12-4451-91F3-594D4DA724B1}" destId="{31E2ACFF-1E13-4733-A6D6-86C859006363}" srcOrd="1" destOrd="0" presId="urn:microsoft.com/office/officeart/2005/8/layout/radial6"/>
    <dgm:cxn modelId="{A18D44CB-CB90-4010-AE9A-CDC60D9907A4}" type="presParOf" srcId="{AD7EC4C9-0E12-4451-91F3-594D4DA724B1}" destId="{56EB88BA-7318-4EF2-9657-3C741579728B}" srcOrd="2" destOrd="0" presId="urn:microsoft.com/office/officeart/2005/8/layout/radial6"/>
    <dgm:cxn modelId="{86049B06-954E-4E88-9206-9EF1C523464C}" type="presParOf" srcId="{AD7EC4C9-0E12-4451-91F3-594D4DA724B1}" destId="{893388CA-7C2B-4BA3-A70A-DBE76C256E7F}" srcOrd="3" destOrd="0" presId="urn:microsoft.com/office/officeart/2005/8/layout/radial6"/>
    <dgm:cxn modelId="{6F1522EC-E388-4999-B3CE-7E4D7FD53EB9}" type="presParOf" srcId="{AD7EC4C9-0E12-4451-91F3-594D4DA724B1}" destId="{92CD6F3A-E1C7-4EC2-B1EA-1EF31D1AB225}" srcOrd="4" destOrd="0" presId="urn:microsoft.com/office/officeart/2005/8/layout/radial6"/>
    <dgm:cxn modelId="{7CFAC6F2-8B3E-4075-AF93-423F917EC060}" type="presParOf" srcId="{AD7EC4C9-0E12-4451-91F3-594D4DA724B1}" destId="{41815335-6A58-4C8D-805D-80D4270001F7}" srcOrd="5" destOrd="0" presId="urn:microsoft.com/office/officeart/2005/8/layout/radial6"/>
    <dgm:cxn modelId="{612916D2-480E-4D7A-AC23-B588F3099A0B}" type="presParOf" srcId="{AD7EC4C9-0E12-4451-91F3-594D4DA724B1}" destId="{2DF274CB-A965-439E-BF20-1A6140DA3EE1}" srcOrd="6" destOrd="0" presId="urn:microsoft.com/office/officeart/2005/8/layout/radial6"/>
    <dgm:cxn modelId="{52934A85-AE85-4A22-9CFF-4518E07DE714}" type="presParOf" srcId="{AD7EC4C9-0E12-4451-91F3-594D4DA724B1}" destId="{3E5420CB-D8CA-4943-8020-0567D7578D5B}" srcOrd="7" destOrd="0" presId="urn:microsoft.com/office/officeart/2005/8/layout/radial6"/>
    <dgm:cxn modelId="{289161C2-493D-4C16-B1AA-6A9937CD8046}" type="presParOf" srcId="{AD7EC4C9-0E12-4451-91F3-594D4DA724B1}" destId="{925C39B7-932A-4B12-BC94-7543723A06A9}" srcOrd="8" destOrd="0" presId="urn:microsoft.com/office/officeart/2005/8/layout/radial6"/>
    <dgm:cxn modelId="{F753CEC3-A62E-4540-91B2-DF96455BFE4D}" type="presParOf" srcId="{AD7EC4C9-0E12-4451-91F3-594D4DA724B1}" destId="{F181B5FE-CF0F-4D70-AC87-34186EA0D0A6}" srcOrd="9" destOrd="0" presId="urn:microsoft.com/office/officeart/2005/8/layout/radial6"/>
    <dgm:cxn modelId="{831C3F30-A6B6-4A72-B539-14A59B2227D6}" type="presParOf" srcId="{AD7EC4C9-0E12-4451-91F3-594D4DA724B1}" destId="{92215C8F-6A64-4F84-AE23-888055C4879E}" srcOrd="10" destOrd="0" presId="urn:microsoft.com/office/officeart/2005/8/layout/radial6"/>
    <dgm:cxn modelId="{B8F4A54B-D606-4EE7-B7E2-3DE8B40CDB82}" type="presParOf" srcId="{AD7EC4C9-0E12-4451-91F3-594D4DA724B1}" destId="{C78CE60B-4F33-4592-A686-F4E70162EEA5}" srcOrd="11" destOrd="0" presId="urn:microsoft.com/office/officeart/2005/8/layout/radial6"/>
    <dgm:cxn modelId="{BDAD3E84-910B-469D-A393-2518B8383525}" type="presParOf" srcId="{AD7EC4C9-0E12-4451-91F3-594D4DA724B1}" destId="{F7319669-A7BC-4986-B98B-819592CFA51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8EFADF-A1CD-4AE4-80B6-0447186747BF}" type="doc">
      <dgm:prSet loTypeId="urn:microsoft.com/office/officeart/2005/8/layout/orgChart1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NI"/>
        </a:p>
      </dgm:t>
    </dgm:pt>
    <dgm:pt modelId="{C06590DA-8463-4B30-884C-CED2DBE19A9D}">
      <dgm:prSet phldrT="[Texto]" phldr="1"/>
      <dgm:spPr>
        <a:solidFill>
          <a:srgbClr val="FF2549"/>
        </a:solidFill>
      </dgm:spPr>
      <dgm:t>
        <a:bodyPr/>
        <a:lstStyle/>
        <a:p>
          <a:endParaRPr lang="es-NI"/>
        </a:p>
      </dgm:t>
    </dgm:pt>
    <dgm:pt modelId="{5143E06C-E899-41A4-A1C9-47632444E45B}" type="parTrans" cxnId="{0C99719C-843D-4C57-A01F-31298128E2A2}">
      <dgm:prSet/>
      <dgm:spPr/>
      <dgm:t>
        <a:bodyPr/>
        <a:lstStyle/>
        <a:p>
          <a:endParaRPr lang="es-NI"/>
        </a:p>
      </dgm:t>
    </dgm:pt>
    <dgm:pt modelId="{0361E10E-29D5-4EE5-8A3A-76ADA4F6A74C}" type="sibTrans" cxnId="{0C99719C-843D-4C57-A01F-31298128E2A2}">
      <dgm:prSet/>
      <dgm:spPr/>
      <dgm:t>
        <a:bodyPr/>
        <a:lstStyle/>
        <a:p>
          <a:endParaRPr lang="es-NI"/>
        </a:p>
      </dgm:t>
    </dgm:pt>
    <dgm:pt modelId="{C1AE5B41-2D1C-4308-82F6-7938EC008F6E}">
      <dgm:prSet phldrT="[Texto]" phldr="1"/>
      <dgm:spPr>
        <a:solidFill>
          <a:srgbClr val="FFFF00"/>
        </a:solidFill>
      </dgm:spPr>
      <dgm:t>
        <a:bodyPr/>
        <a:lstStyle/>
        <a:p>
          <a:endParaRPr lang="es-NI" dirty="0"/>
        </a:p>
      </dgm:t>
    </dgm:pt>
    <dgm:pt modelId="{E302237B-C5D9-4DE6-A5F4-3CAEFBFA6A50}" type="parTrans" cxnId="{4F0621E0-9FB4-4554-B695-526855782A75}">
      <dgm:prSet/>
      <dgm:spPr/>
      <dgm:t>
        <a:bodyPr/>
        <a:lstStyle/>
        <a:p>
          <a:endParaRPr lang="es-NI"/>
        </a:p>
      </dgm:t>
    </dgm:pt>
    <dgm:pt modelId="{6BEB085A-ABB1-4A99-ABDA-A4D268A05155}" type="sibTrans" cxnId="{4F0621E0-9FB4-4554-B695-526855782A75}">
      <dgm:prSet/>
      <dgm:spPr/>
      <dgm:t>
        <a:bodyPr/>
        <a:lstStyle/>
        <a:p>
          <a:endParaRPr lang="es-NI"/>
        </a:p>
      </dgm:t>
    </dgm:pt>
    <dgm:pt modelId="{30843266-8995-44C9-80E3-55167726BC15}">
      <dgm:prSet phldrT="[Texto]" phldr="1"/>
      <dgm:spPr/>
      <dgm:t>
        <a:bodyPr/>
        <a:lstStyle/>
        <a:p>
          <a:endParaRPr lang="es-NI" dirty="0"/>
        </a:p>
      </dgm:t>
    </dgm:pt>
    <dgm:pt modelId="{44537B0F-4626-499A-A0D2-E242B8274EBA}" type="parTrans" cxnId="{D0C00D51-3137-4FC7-85E7-365777615C43}">
      <dgm:prSet/>
      <dgm:spPr/>
      <dgm:t>
        <a:bodyPr/>
        <a:lstStyle/>
        <a:p>
          <a:endParaRPr lang="es-NI"/>
        </a:p>
      </dgm:t>
    </dgm:pt>
    <dgm:pt modelId="{C91E093B-E1F0-4302-AB41-92E31394189C}" type="sibTrans" cxnId="{D0C00D51-3137-4FC7-85E7-365777615C43}">
      <dgm:prSet/>
      <dgm:spPr/>
      <dgm:t>
        <a:bodyPr/>
        <a:lstStyle/>
        <a:p>
          <a:endParaRPr lang="es-NI"/>
        </a:p>
      </dgm:t>
    </dgm:pt>
    <dgm:pt modelId="{0F6BDBD0-02BA-4010-B391-76284142A10C}">
      <dgm:prSet phldrT="[Texto]" phldr="1"/>
      <dgm:spPr>
        <a:solidFill>
          <a:srgbClr val="FE9202"/>
        </a:solidFill>
      </dgm:spPr>
      <dgm:t>
        <a:bodyPr/>
        <a:lstStyle/>
        <a:p>
          <a:endParaRPr lang="es-NI" dirty="0"/>
        </a:p>
      </dgm:t>
    </dgm:pt>
    <dgm:pt modelId="{A498BB17-B61E-49E1-BD0B-5E9779DF8D2B}" type="parTrans" cxnId="{8C4B9C37-5D24-4DED-9D19-00C0EBB507EE}">
      <dgm:prSet/>
      <dgm:spPr/>
      <dgm:t>
        <a:bodyPr/>
        <a:lstStyle/>
        <a:p>
          <a:endParaRPr lang="es-NI"/>
        </a:p>
      </dgm:t>
    </dgm:pt>
    <dgm:pt modelId="{FE0F5121-BACD-4D0D-80FD-483A954CEBF5}" type="sibTrans" cxnId="{8C4B9C37-5D24-4DED-9D19-00C0EBB507EE}">
      <dgm:prSet/>
      <dgm:spPr/>
      <dgm:t>
        <a:bodyPr/>
        <a:lstStyle/>
        <a:p>
          <a:endParaRPr lang="es-NI"/>
        </a:p>
      </dgm:t>
    </dgm:pt>
    <dgm:pt modelId="{12CB80A8-C05C-4239-8198-673CE9B5C40B}" type="pres">
      <dgm:prSet presAssocID="{2C8EFADF-A1CD-4AE4-80B6-0447186747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E01DEF4-E77C-43EE-831D-66553FAB98CE}" type="pres">
      <dgm:prSet presAssocID="{C06590DA-8463-4B30-884C-CED2DBE19A9D}" presName="hierRoot1" presStyleCnt="0">
        <dgm:presLayoutVars>
          <dgm:hierBranch val="init"/>
        </dgm:presLayoutVars>
      </dgm:prSet>
      <dgm:spPr/>
    </dgm:pt>
    <dgm:pt modelId="{5A724CEC-7F49-41FE-B976-8584C07957CB}" type="pres">
      <dgm:prSet presAssocID="{C06590DA-8463-4B30-884C-CED2DBE19A9D}" presName="rootComposite1" presStyleCnt="0"/>
      <dgm:spPr/>
    </dgm:pt>
    <dgm:pt modelId="{04C90973-A37D-43F1-8EB0-DA6D89C8031C}" type="pres">
      <dgm:prSet presAssocID="{C06590DA-8463-4B30-884C-CED2DBE19A9D}" presName="rootText1" presStyleLbl="node0" presStyleIdx="0" presStyleCnt="1">
        <dgm:presLayoutVars>
          <dgm:chPref val="3"/>
        </dgm:presLayoutVars>
      </dgm:prSet>
      <dgm:spPr/>
    </dgm:pt>
    <dgm:pt modelId="{49BE91CD-D72F-42C9-B445-EEA2922FC09E}" type="pres">
      <dgm:prSet presAssocID="{C06590DA-8463-4B30-884C-CED2DBE19A9D}" presName="rootConnector1" presStyleLbl="node1" presStyleIdx="0" presStyleCnt="0"/>
      <dgm:spPr/>
    </dgm:pt>
    <dgm:pt modelId="{EC978A46-4D91-4D21-8752-B680969236C5}" type="pres">
      <dgm:prSet presAssocID="{C06590DA-8463-4B30-884C-CED2DBE19A9D}" presName="hierChild2" presStyleCnt="0"/>
      <dgm:spPr/>
    </dgm:pt>
    <dgm:pt modelId="{C0964CCB-50EB-4CA4-9731-CAB4A5BCE5A7}" type="pres">
      <dgm:prSet presAssocID="{E302237B-C5D9-4DE6-A5F4-3CAEFBFA6A50}" presName="Name37" presStyleLbl="parChTrans1D2" presStyleIdx="0" presStyleCnt="3"/>
      <dgm:spPr/>
    </dgm:pt>
    <dgm:pt modelId="{435501E1-ECD9-48B7-A822-2B30F3FE3214}" type="pres">
      <dgm:prSet presAssocID="{C1AE5B41-2D1C-4308-82F6-7938EC008F6E}" presName="hierRoot2" presStyleCnt="0">
        <dgm:presLayoutVars>
          <dgm:hierBranch val="init"/>
        </dgm:presLayoutVars>
      </dgm:prSet>
      <dgm:spPr/>
    </dgm:pt>
    <dgm:pt modelId="{E96C277D-C3A2-4E8E-97CB-7D7FFA1585EB}" type="pres">
      <dgm:prSet presAssocID="{C1AE5B41-2D1C-4308-82F6-7938EC008F6E}" presName="rootComposite" presStyleCnt="0"/>
      <dgm:spPr/>
    </dgm:pt>
    <dgm:pt modelId="{777EB0EE-FBC3-4D14-BB58-374641C47793}" type="pres">
      <dgm:prSet presAssocID="{C1AE5B41-2D1C-4308-82F6-7938EC008F6E}" presName="rootText" presStyleLbl="node2" presStyleIdx="0" presStyleCnt="3">
        <dgm:presLayoutVars>
          <dgm:chPref val="3"/>
        </dgm:presLayoutVars>
      </dgm:prSet>
      <dgm:spPr/>
    </dgm:pt>
    <dgm:pt modelId="{A6634A4B-24BA-4EF8-B0DB-4B5500E5748D}" type="pres">
      <dgm:prSet presAssocID="{C1AE5B41-2D1C-4308-82F6-7938EC008F6E}" presName="rootConnector" presStyleLbl="node2" presStyleIdx="0" presStyleCnt="3"/>
      <dgm:spPr/>
    </dgm:pt>
    <dgm:pt modelId="{05FB282B-9B21-491E-978F-EA3C3B0C8FFE}" type="pres">
      <dgm:prSet presAssocID="{C1AE5B41-2D1C-4308-82F6-7938EC008F6E}" presName="hierChild4" presStyleCnt="0"/>
      <dgm:spPr/>
    </dgm:pt>
    <dgm:pt modelId="{AED935F0-F15A-41EE-8247-3E9E65DA5562}" type="pres">
      <dgm:prSet presAssocID="{C1AE5B41-2D1C-4308-82F6-7938EC008F6E}" presName="hierChild5" presStyleCnt="0"/>
      <dgm:spPr/>
    </dgm:pt>
    <dgm:pt modelId="{50FD21D2-1F16-42C6-BDEF-EC95BF6951D9}" type="pres">
      <dgm:prSet presAssocID="{44537B0F-4626-499A-A0D2-E242B8274EBA}" presName="Name37" presStyleLbl="parChTrans1D2" presStyleIdx="1" presStyleCnt="3"/>
      <dgm:spPr/>
    </dgm:pt>
    <dgm:pt modelId="{8980BCE3-87DD-46A2-A45C-73DD418345F4}" type="pres">
      <dgm:prSet presAssocID="{30843266-8995-44C9-80E3-55167726BC15}" presName="hierRoot2" presStyleCnt="0">
        <dgm:presLayoutVars>
          <dgm:hierBranch val="init"/>
        </dgm:presLayoutVars>
      </dgm:prSet>
      <dgm:spPr/>
    </dgm:pt>
    <dgm:pt modelId="{35963143-633C-4922-94BC-DEBB9A48A475}" type="pres">
      <dgm:prSet presAssocID="{30843266-8995-44C9-80E3-55167726BC15}" presName="rootComposite" presStyleCnt="0"/>
      <dgm:spPr/>
    </dgm:pt>
    <dgm:pt modelId="{C748F4D4-DA8D-428E-803B-3AEB1330F87E}" type="pres">
      <dgm:prSet presAssocID="{30843266-8995-44C9-80E3-55167726BC15}" presName="rootText" presStyleLbl="node2" presStyleIdx="1" presStyleCnt="3">
        <dgm:presLayoutVars>
          <dgm:chPref val="3"/>
        </dgm:presLayoutVars>
      </dgm:prSet>
      <dgm:spPr/>
    </dgm:pt>
    <dgm:pt modelId="{A06FE8B7-15E2-4C56-8537-DC737F8637CF}" type="pres">
      <dgm:prSet presAssocID="{30843266-8995-44C9-80E3-55167726BC15}" presName="rootConnector" presStyleLbl="node2" presStyleIdx="1" presStyleCnt="3"/>
      <dgm:spPr/>
    </dgm:pt>
    <dgm:pt modelId="{37C4A891-B52C-42C0-B8DE-5BEA1B63C04A}" type="pres">
      <dgm:prSet presAssocID="{30843266-8995-44C9-80E3-55167726BC15}" presName="hierChild4" presStyleCnt="0"/>
      <dgm:spPr/>
    </dgm:pt>
    <dgm:pt modelId="{8DE90B46-E775-4911-A74E-792986854A48}" type="pres">
      <dgm:prSet presAssocID="{30843266-8995-44C9-80E3-55167726BC15}" presName="hierChild5" presStyleCnt="0"/>
      <dgm:spPr/>
    </dgm:pt>
    <dgm:pt modelId="{F6B93B6D-F78F-4502-A1E2-2F1A28B04EB0}" type="pres">
      <dgm:prSet presAssocID="{A498BB17-B61E-49E1-BD0B-5E9779DF8D2B}" presName="Name37" presStyleLbl="parChTrans1D2" presStyleIdx="2" presStyleCnt="3"/>
      <dgm:spPr/>
    </dgm:pt>
    <dgm:pt modelId="{7389C871-11B9-48EE-BDE1-60A394769195}" type="pres">
      <dgm:prSet presAssocID="{0F6BDBD0-02BA-4010-B391-76284142A10C}" presName="hierRoot2" presStyleCnt="0">
        <dgm:presLayoutVars>
          <dgm:hierBranch val="init"/>
        </dgm:presLayoutVars>
      </dgm:prSet>
      <dgm:spPr/>
    </dgm:pt>
    <dgm:pt modelId="{87240850-2CB2-4F72-BDF0-4BB37911E911}" type="pres">
      <dgm:prSet presAssocID="{0F6BDBD0-02BA-4010-B391-76284142A10C}" presName="rootComposite" presStyleCnt="0"/>
      <dgm:spPr/>
    </dgm:pt>
    <dgm:pt modelId="{4E1F747A-EDB1-4850-BF0C-9DE21C8A2748}" type="pres">
      <dgm:prSet presAssocID="{0F6BDBD0-02BA-4010-B391-76284142A10C}" presName="rootText" presStyleLbl="node2" presStyleIdx="2" presStyleCnt="3" custLinFactNeighborX="2700" custLinFactNeighborY="5401">
        <dgm:presLayoutVars>
          <dgm:chPref val="3"/>
        </dgm:presLayoutVars>
      </dgm:prSet>
      <dgm:spPr/>
    </dgm:pt>
    <dgm:pt modelId="{1FAF9BAE-C9B7-49DF-AA99-E9051A28E530}" type="pres">
      <dgm:prSet presAssocID="{0F6BDBD0-02BA-4010-B391-76284142A10C}" presName="rootConnector" presStyleLbl="node2" presStyleIdx="2" presStyleCnt="3"/>
      <dgm:spPr/>
    </dgm:pt>
    <dgm:pt modelId="{16330277-9415-4929-8068-F018C35277EF}" type="pres">
      <dgm:prSet presAssocID="{0F6BDBD0-02BA-4010-B391-76284142A10C}" presName="hierChild4" presStyleCnt="0"/>
      <dgm:spPr/>
    </dgm:pt>
    <dgm:pt modelId="{71389AD2-1984-4FEE-BC5D-B599026C0B52}" type="pres">
      <dgm:prSet presAssocID="{0F6BDBD0-02BA-4010-B391-76284142A10C}" presName="hierChild5" presStyleCnt="0"/>
      <dgm:spPr/>
    </dgm:pt>
    <dgm:pt modelId="{772CA7BF-96CA-4976-B2E6-4BC8BDFEEB09}" type="pres">
      <dgm:prSet presAssocID="{C06590DA-8463-4B30-884C-CED2DBE19A9D}" presName="hierChild3" presStyleCnt="0"/>
      <dgm:spPr/>
    </dgm:pt>
  </dgm:ptLst>
  <dgm:cxnLst>
    <dgm:cxn modelId="{2759B4A9-FF59-4498-80B8-91755FDC20CB}" type="presOf" srcId="{30843266-8995-44C9-80E3-55167726BC15}" destId="{A06FE8B7-15E2-4C56-8537-DC737F8637CF}" srcOrd="1" destOrd="0" presId="urn:microsoft.com/office/officeart/2005/8/layout/orgChart1"/>
    <dgm:cxn modelId="{65B7859F-026E-4404-B337-7A17C072C62E}" type="presOf" srcId="{E302237B-C5D9-4DE6-A5F4-3CAEFBFA6A50}" destId="{C0964CCB-50EB-4CA4-9731-CAB4A5BCE5A7}" srcOrd="0" destOrd="0" presId="urn:microsoft.com/office/officeart/2005/8/layout/orgChart1"/>
    <dgm:cxn modelId="{D0C00D51-3137-4FC7-85E7-365777615C43}" srcId="{C06590DA-8463-4B30-884C-CED2DBE19A9D}" destId="{30843266-8995-44C9-80E3-55167726BC15}" srcOrd="1" destOrd="0" parTransId="{44537B0F-4626-499A-A0D2-E242B8274EBA}" sibTransId="{C91E093B-E1F0-4302-AB41-92E31394189C}"/>
    <dgm:cxn modelId="{FDEFE389-6A0F-4EF9-985F-2F09961FE963}" type="presOf" srcId="{C1AE5B41-2D1C-4308-82F6-7938EC008F6E}" destId="{777EB0EE-FBC3-4D14-BB58-374641C47793}" srcOrd="0" destOrd="0" presId="urn:microsoft.com/office/officeart/2005/8/layout/orgChart1"/>
    <dgm:cxn modelId="{41F951FC-B836-40AF-9CF9-C7B4FECB6928}" type="presOf" srcId="{C06590DA-8463-4B30-884C-CED2DBE19A9D}" destId="{04C90973-A37D-43F1-8EB0-DA6D89C8031C}" srcOrd="0" destOrd="0" presId="urn:microsoft.com/office/officeart/2005/8/layout/orgChart1"/>
    <dgm:cxn modelId="{AA6BE2D7-66F5-44B0-AE73-084C0F4DE98F}" type="presOf" srcId="{A498BB17-B61E-49E1-BD0B-5E9779DF8D2B}" destId="{F6B93B6D-F78F-4502-A1E2-2F1A28B04EB0}" srcOrd="0" destOrd="0" presId="urn:microsoft.com/office/officeart/2005/8/layout/orgChart1"/>
    <dgm:cxn modelId="{0DA2023A-81EF-4BA1-9847-CDAC28F9F606}" type="presOf" srcId="{0F6BDBD0-02BA-4010-B391-76284142A10C}" destId="{1FAF9BAE-C9B7-49DF-AA99-E9051A28E530}" srcOrd="1" destOrd="0" presId="urn:microsoft.com/office/officeart/2005/8/layout/orgChart1"/>
    <dgm:cxn modelId="{0053240F-49FD-42F3-9B5F-64EFECE4BC9A}" type="presOf" srcId="{2C8EFADF-A1CD-4AE4-80B6-0447186747BF}" destId="{12CB80A8-C05C-4239-8198-673CE9B5C40B}" srcOrd="0" destOrd="0" presId="urn:microsoft.com/office/officeart/2005/8/layout/orgChart1"/>
    <dgm:cxn modelId="{9DB959B7-B7DC-46F1-93BE-C0905C1841EB}" type="presOf" srcId="{C1AE5B41-2D1C-4308-82F6-7938EC008F6E}" destId="{A6634A4B-24BA-4EF8-B0DB-4B5500E5748D}" srcOrd="1" destOrd="0" presId="urn:microsoft.com/office/officeart/2005/8/layout/orgChart1"/>
    <dgm:cxn modelId="{8C985486-6DF6-48EC-9F52-E83CF2C45D87}" type="presOf" srcId="{C06590DA-8463-4B30-884C-CED2DBE19A9D}" destId="{49BE91CD-D72F-42C9-B445-EEA2922FC09E}" srcOrd="1" destOrd="0" presId="urn:microsoft.com/office/officeart/2005/8/layout/orgChart1"/>
    <dgm:cxn modelId="{33EA4F5E-2991-4DE9-8AF3-F70FA3469F6B}" type="presOf" srcId="{0F6BDBD0-02BA-4010-B391-76284142A10C}" destId="{4E1F747A-EDB1-4850-BF0C-9DE21C8A2748}" srcOrd="0" destOrd="0" presId="urn:microsoft.com/office/officeart/2005/8/layout/orgChart1"/>
    <dgm:cxn modelId="{8C4B9C37-5D24-4DED-9D19-00C0EBB507EE}" srcId="{C06590DA-8463-4B30-884C-CED2DBE19A9D}" destId="{0F6BDBD0-02BA-4010-B391-76284142A10C}" srcOrd="2" destOrd="0" parTransId="{A498BB17-B61E-49E1-BD0B-5E9779DF8D2B}" sibTransId="{FE0F5121-BACD-4D0D-80FD-483A954CEBF5}"/>
    <dgm:cxn modelId="{0C99719C-843D-4C57-A01F-31298128E2A2}" srcId="{2C8EFADF-A1CD-4AE4-80B6-0447186747BF}" destId="{C06590DA-8463-4B30-884C-CED2DBE19A9D}" srcOrd="0" destOrd="0" parTransId="{5143E06C-E899-41A4-A1C9-47632444E45B}" sibTransId="{0361E10E-29D5-4EE5-8A3A-76ADA4F6A74C}"/>
    <dgm:cxn modelId="{17A457FA-5116-46DA-8024-2AA2AA64535A}" type="presOf" srcId="{44537B0F-4626-499A-A0D2-E242B8274EBA}" destId="{50FD21D2-1F16-42C6-BDEF-EC95BF6951D9}" srcOrd="0" destOrd="0" presId="urn:microsoft.com/office/officeart/2005/8/layout/orgChart1"/>
    <dgm:cxn modelId="{4F0621E0-9FB4-4554-B695-526855782A75}" srcId="{C06590DA-8463-4B30-884C-CED2DBE19A9D}" destId="{C1AE5B41-2D1C-4308-82F6-7938EC008F6E}" srcOrd="0" destOrd="0" parTransId="{E302237B-C5D9-4DE6-A5F4-3CAEFBFA6A50}" sibTransId="{6BEB085A-ABB1-4A99-ABDA-A4D268A05155}"/>
    <dgm:cxn modelId="{EA48640E-8870-405D-8CAB-940B529BEA3A}" type="presOf" srcId="{30843266-8995-44C9-80E3-55167726BC15}" destId="{C748F4D4-DA8D-428E-803B-3AEB1330F87E}" srcOrd="0" destOrd="0" presId="urn:microsoft.com/office/officeart/2005/8/layout/orgChart1"/>
    <dgm:cxn modelId="{8A8B0853-9894-44D2-8323-7AF41FEE9AA4}" type="presParOf" srcId="{12CB80A8-C05C-4239-8198-673CE9B5C40B}" destId="{6E01DEF4-E77C-43EE-831D-66553FAB98CE}" srcOrd="0" destOrd="0" presId="urn:microsoft.com/office/officeart/2005/8/layout/orgChart1"/>
    <dgm:cxn modelId="{746A0EEF-9F64-4B5D-813A-F8E2190249D8}" type="presParOf" srcId="{6E01DEF4-E77C-43EE-831D-66553FAB98CE}" destId="{5A724CEC-7F49-41FE-B976-8584C07957CB}" srcOrd="0" destOrd="0" presId="urn:microsoft.com/office/officeart/2005/8/layout/orgChart1"/>
    <dgm:cxn modelId="{16520024-3C3E-4F69-9F46-E74D4C8DD5F1}" type="presParOf" srcId="{5A724CEC-7F49-41FE-B976-8584C07957CB}" destId="{04C90973-A37D-43F1-8EB0-DA6D89C8031C}" srcOrd="0" destOrd="0" presId="urn:microsoft.com/office/officeart/2005/8/layout/orgChart1"/>
    <dgm:cxn modelId="{711BAF4A-E91E-47CB-A219-21E5DA5CBFD2}" type="presParOf" srcId="{5A724CEC-7F49-41FE-B976-8584C07957CB}" destId="{49BE91CD-D72F-42C9-B445-EEA2922FC09E}" srcOrd="1" destOrd="0" presId="urn:microsoft.com/office/officeart/2005/8/layout/orgChart1"/>
    <dgm:cxn modelId="{F59609D9-2FD2-4879-91D5-79CE86EA0274}" type="presParOf" srcId="{6E01DEF4-E77C-43EE-831D-66553FAB98CE}" destId="{EC978A46-4D91-4D21-8752-B680969236C5}" srcOrd="1" destOrd="0" presId="urn:microsoft.com/office/officeart/2005/8/layout/orgChart1"/>
    <dgm:cxn modelId="{E2F3066B-C91B-4B1F-BC96-1274007954B5}" type="presParOf" srcId="{EC978A46-4D91-4D21-8752-B680969236C5}" destId="{C0964CCB-50EB-4CA4-9731-CAB4A5BCE5A7}" srcOrd="0" destOrd="0" presId="urn:microsoft.com/office/officeart/2005/8/layout/orgChart1"/>
    <dgm:cxn modelId="{4818B30F-5B66-46E9-9ADC-0987698E6E67}" type="presParOf" srcId="{EC978A46-4D91-4D21-8752-B680969236C5}" destId="{435501E1-ECD9-48B7-A822-2B30F3FE3214}" srcOrd="1" destOrd="0" presId="urn:microsoft.com/office/officeart/2005/8/layout/orgChart1"/>
    <dgm:cxn modelId="{85883115-71D2-4DDD-9EB8-72631785893D}" type="presParOf" srcId="{435501E1-ECD9-48B7-A822-2B30F3FE3214}" destId="{E96C277D-C3A2-4E8E-97CB-7D7FFA1585EB}" srcOrd="0" destOrd="0" presId="urn:microsoft.com/office/officeart/2005/8/layout/orgChart1"/>
    <dgm:cxn modelId="{05FBF689-836B-48CC-B7CD-32579D2225FE}" type="presParOf" srcId="{E96C277D-C3A2-4E8E-97CB-7D7FFA1585EB}" destId="{777EB0EE-FBC3-4D14-BB58-374641C47793}" srcOrd="0" destOrd="0" presId="urn:microsoft.com/office/officeart/2005/8/layout/orgChart1"/>
    <dgm:cxn modelId="{B0CB1D22-284D-4434-AE43-DB2413DC1883}" type="presParOf" srcId="{E96C277D-C3A2-4E8E-97CB-7D7FFA1585EB}" destId="{A6634A4B-24BA-4EF8-B0DB-4B5500E5748D}" srcOrd="1" destOrd="0" presId="urn:microsoft.com/office/officeart/2005/8/layout/orgChart1"/>
    <dgm:cxn modelId="{AFF41B46-2F68-43C6-85BA-0E1EBD125646}" type="presParOf" srcId="{435501E1-ECD9-48B7-A822-2B30F3FE3214}" destId="{05FB282B-9B21-491E-978F-EA3C3B0C8FFE}" srcOrd="1" destOrd="0" presId="urn:microsoft.com/office/officeart/2005/8/layout/orgChart1"/>
    <dgm:cxn modelId="{C808771D-37C4-4F95-AED9-66B8995794D9}" type="presParOf" srcId="{435501E1-ECD9-48B7-A822-2B30F3FE3214}" destId="{AED935F0-F15A-41EE-8247-3E9E65DA5562}" srcOrd="2" destOrd="0" presId="urn:microsoft.com/office/officeart/2005/8/layout/orgChart1"/>
    <dgm:cxn modelId="{08B6D561-124F-4ACE-9542-3A3152F213F8}" type="presParOf" srcId="{EC978A46-4D91-4D21-8752-B680969236C5}" destId="{50FD21D2-1F16-42C6-BDEF-EC95BF6951D9}" srcOrd="2" destOrd="0" presId="urn:microsoft.com/office/officeart/2005/8/layout/orgChart1"/>
    <dgm:cxn modelId="{0225AD27-4569-4A78-83F3-EFB3AD6665B8}" type="presParOf" srcId="{EC978A46-4D91-4D21-8752-B680969236C5}" destId="{8980BCE3-87DD-46A2-A45C-73DD418345F4}" srcOrd="3" destOrd="0" presId="urn:microsoft.com/office/officeart/2005/8/layout/orgChart1"/>
    <dgm:cxn modelId="{350697DB-5AE2-493D-9C98-B2A7EC34761C}" type="presParOf" srcId="{8980BCE3-87DD-46A2-A45C-73DD418345F4}" destId="{35963143-633C-4922-94BC-DEBB9A48A475}" srcOrd="0" destOrd="0" presId="urn:microsoft.com/office/officeart/2005/8/layout/orgChart1"/>
    <dgm:cxn modelId="{705157C0-7A54-423A-94C2-716289B07710}" type="presParOf" srcId="{35963143-633C-4922-94BC-DEBB9A48A475}" destId="{C748F4D4-DA8D-428E-803B-3AEB1330F87E}" srcOrd="0" destOrd="0" presId="urn:microsoft.com/office/officeart/2005/8/layout/orgChart1"/>
    <dgm:cxn modelId="{9C5C6961-2C4E-440F-8CC6-EB556E63EDE3}" type="presParOf" srcId="{35963143-633C-4922-94BC-DEBB9A48A475}" destId="{A06FE8B7-15E2-4C56-8537-DC737F8637CF}" srcOrd="1" destOrd="0" presId="urn:microsoft.com/office/officeart/2005/8/layout/orgChart1"/>
    <dgm:cxn modelId="{564880AB-F28C-411A-A89E-31B5FAD4C157}" type="presParOf" srcId="{8980BCE3-87DD-46A2-A45C-73DD418345F4}" destId="{37C4A891-B52C-42C0-B8DE-5BEA1B63C04A}" srcOrd="1" destOrd="0" presId="urn:microsoft.com/office/officeart/2005/8/layout/orgChart1"/>
    <dgm:cxn modelId="{116C3C5C-9326-45A1-89AA-BC9DE0AD5DF6}" type="presParOf" srcId="{8980BCE3-87DD-46A2-A45C-73DD418345F4}" destId="{8DE90B46-E775-4911-A74E-792986854A48}" srcOrd="2" destOrd="0" presId="urn:microsoft.com/office/officeart/2005/8/layout/orgChart1"/>
    <dgm:cxn modelId="{68837BED-96EC-4103-AD04-EBD2BA6A0A0C}" type="presParOf" srcId="{EC978A46-4D91-4D21-8752-B680969236C5}" destId="{F6B93B6D-F78F-4502-A1E2-2F1A28B04EB0}" srcOrd="4" destOrd="0" presId="urn:microsoft.com/office/officeart/2005/8/layout/orgChart1"/>
    <dgm:cxn modelId="{E3D6AD2A-6B04-4D45-AD85-B993DB1057D4}" type="presParOf" srcId="{EC978A46-4D91-4D21-8752-B680969236C5}" destId="{7389C871-11B9-48EE-BDE1-60A394769195}" srcOrd="5" destOrd="0" presId="urn:microsoft.com/office/officeart/2005/8/layout/orgChart1"/>
    <dgm:cxn modelId="{F713387C-3072-428B-BB6B-438452852770}" type="presParOf" srcId="{7389C871-11B9-48EE-BDE1-60A394769195}" destId="{87240850-2CB2-4F72-BDF0-4BB37911E911}" srcOrd="0" destOrd="0" presId="urn:microsoft.com/office/officeart/2005/8/layout/orgChart1"/>
    <dgm:cxn modelId="{B5BEFF5D-F46F-4272-A3B9-8414995446A4}" type="presParOf" srcId="{87240850-2CB2-4F72-BDF0-4BB37911E911}" destId="{4E1F747A-EDB1-4850-BF0C-9DE21C8A2748}" srcOrd="0" destOrd="0" presId="urn:microsoft.com/office/officeart/2005/8/layout/orgChart1"/>
    <dgm:cxn modelId="{29B018BF-A663-4583-88A1-5F76A59FE625}" type="presParOf" srcId="{87240850-2CB2-4F72-BDF0-4BB37911E911}" destId="{1FAF9BAE-C9B7-49DF-AA99-E9051A28E530}" srcOrd="1" destOrd="0" presId="urn:microsoft.com/office/officeart/2005/8/layout/orgChart1"/>
    <dgm:cxn modelId="{7AF0054E-241E-4982-88AC-62378A1E785F}" type="presParOf" srcId="{7389C871-11B9-48EE-BDE1-60A394769195}" destId="{16330277-9415-4929-8068-F018C35277EF}" srcOrd="1" destOrd="0" presId="urn:microsoft.com/office/officeart/2005/8/layout/orgChart1"/>
    <dgm:cxn modelId="{FDB1B57B-AA87-433F-9A52-F44FD3C5366F}" type="presParOf" srcId="{7389C871-11B9-48EE-BDE1-60A394769195}" destId="{71389AD2-1984-4FEE-BC5D-B599026C0B52}" srcOrd="2" destOrd="0" presId="urn:microsoft.com/office/officeart/2005/8/layout/orgChart1"/>
    <dgm:cxn modelId="{E8D71F13-3C12-436C-A083-1E338DF1A931}" type="presParOf" srcId="{6E01DEF4-E77C-43EE-831D-66553FAB98CE}" destId="{772CA7BF-96CA-4976-B2E6-4BC8BDFEEB0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19669-A7BC-4986-B98B-819592CFA51F}">
      <dsp:nvSpPr>
        <dsp:cNvPr id="0" name=""/>
        <dsp:cNvSpPr/>
      </dsp:nvSpPr>
      <dsp:spPr>
        <a:xfrm>
          <a:off x="2352752" y="468442"/>
          <a:ext cx="3127115" cy="3127115"/>
        </a:xfrm>
        <a:prstGeom prst="blockArc">
          <a:avLst>
            <a:gd name="adj1" fmla="val 10800000"/>
            <a:gd name="adj2" fmla="val 16200000"/>
            <a:gd name="adj3" fmla="val 46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1B5FE-CF0F-4D70-AC87-34186EA0D0A6}">
      <dsp:nvSpPr>
        <dsp:cNvPr id="0" name=""/>
        <dsp:cNvSpPr/>
      </dsp:nvSpPr>
      <dsp:spPr>
        <a:xfrm>
          <a:off x="2352752" y="468442"/>
          <a:ext cx="3127115" cy="3127115"/>
        </a:xfrm>
        <a:prstGeom prst="blockArc">
          <a:avLst>
            <a:gd name="adj1" fmla="val 5400000"/>
            <a:gd name="adj2" fmla="val 10800000"/>
            <a:gd name="adj3" fmla="val 46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F274CB-A965-439E-BF20-1A6140DA3EE1}">
      <dsp:nvSpPr>
        <dsp:cNvPr id="0" name=""/>
        <dsp:cNvSpPr/>
      </dsp:nvSpPr>
      <dsp:spPr>
        <a:xfrm>
          <a:off x="2352752" y="468442"/>
          <a:ext cx="3127115" cy="3127115"/>
        </a:xfrm>
        <a:prstGeom prst="blockArc">
          <a:avLst>
            <a:gd name="adj1" fmla="val 0"/>
            <a:gd name="adj2" fmla="val 5400000"/>
            <a:gd name="adj3" fmla="val 46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388CA-7C2B-4BA3-A70A-DBE76C256E7F}">
      <dsp:nvSpPr>
        <dsp:cNvPr id="0" name=""/>
        <dsp:cNvSpPr/>
      </dsp:nvSpPr>
      <dsp:spPr>
        <a:xfrm>
          <a:off x="2352752" y="468442"/>
          <a:ext cx="3127115" cy="3127115"/>
        </a:xfrm>
        <a:prstGeom prst="blockArc">
          <a:avLst>
            <a:gd name="adj1" fmla="val 16200000"/>
            <a:gd name="adj2" fmla="val 0"/>
            <a:gd name="adj3" fmla="val 46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321624-E539-4DC4-B7A2-C6090436E614}">
      <dsp:nvSpPr>
        <dsp:cNvPr id="0" name=""/>
        <dsp:cNvSpPr/>
      </dsp:nvSpPr>
      <dsp:spPr>
        <a:xfrm>
          <a:off x="3197299" y="1312989"/>
          <a:ext cx="1438020" cy="1438020"/>
        </a:xfrm>
        <a:prstGeom prst="ellipse">
          <a:avLst/>
        </a:prstGeom>
        <a:solidFill>
          <a:srgbClr val="FF254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600" kern="1200"/>
        </a:p>
      </dsp:txBody>
      <dsp:txXfrm>
        <a:off x="3407892" y="1523582"/>
        <a:ext cx="1016834" cy="1016834"/>
      </dsp:txXfrm>
    </dsp:sp>
    <dsp:sp modelId="{31E2ACFF-1E13-4733-A6D6-86C859006363}">
      <dsp:nvSpPr>
        <dsp:cNvPr id="0" name=""/>
        <dsp:cNvSpPr/>
      </dsp:nvSpPr>
      <dsp:spPr>
        <a:xfrm>
          <a:off x="3413002" y="1373"/>
          <a:ext cx="1006614" cy="1006614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1800" kern="1200"/>
        </a:p>
      </dsp:txBody>
      <dsp:txXfrm>
        <a:off x="3560417" y="148788"/>
        <a:ext cx="711784" cy="711784"/>
      </dsp:txXfrm>
    </dsp:sp>
    <dsp:sp modelId="{92CD6F3A-E1C7-4EC2-B1EA-1EF31D1AB225}">
      <dsp:nvSpPr>
        <dsp:cNvPr id="0" name=""/>
        <dsp:cNvSpPr/>
      </dsp:nvSpPr>
      <dsp:spPr>
        <a:xfrm>
          <a:off x="4940322" y="1528692"/>
          <a:ext cx="1006614" cy="1006614"/>
        </a:xfrm>
        <a:prstGeom prst="ellipse">
          <a:avLst/>
        </a:prstGeom>
        <a:solidFill>
          <a:srgbClr val="FF856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1800" kern="1200"/>
        </a:p>
      </dsp:txBody>
      <dsp:txXfrm>
        <a:off x="5087737" y="1676107"/>
        <a:ext cx="711784" cy="711784"/>
      </dsp:txXfrm>
    </dsp:sp>
    <dsp:sp modelId="{3E5420CB-D8CA-4943-8020-0567D7578D5B}">
      <dsp:nvSpPr>
        <dsp:cNvPr id="0" name=""/>
        <dsp:cNvSpPr/>
      </dsp:nvSpPr>
      <dsp:spPr>
        <a:xfrm>
          <a:off x="3413002" y="3056012"/>
          <a:ext cx="1006614" cy="1006614"/>
        </a:xfrm>
        <a:prstGeom prst="ellipse">
          <a:avLst/>
        </a:prstGeom>
        <a:solidFill>
          <a:srgbClr val="0070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1800" kern="1200"/>
        </a:p>
      </dsp:txBody>
      <dsp:txXfrm>
        <a:off x="3560417" y="3203427"/>
        <a:ext cx="711784" cy="711784"/>
      </dsp:txXfrm>
    </dsp:sp>
    <dsp:sp modelId="{92215C8F-6A64-4F84-AE23-888055C4879E}">
      <dsp:nvSpPr>
        <dsp:cNvPr id="0" name=""/>
        <dsp:cNvSpPr/>
      </dsp:nvSpPr>
      <dsp:spPr>
        <a:xfrm>
          <a:off x="1885683" y="1528692"/>
          <a:ext cx="1006614" cy="1006614"/>
        </a:xfrm>
        <a:prstGeom prst="ellipse">
          <a:avLst/>
        </a:prstGeom>
        <a:solidFill>
          <a:srgbClr val="FE920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1800" kern="1200"/>
        </a:p>
      </dsp:txBody>
      <dsp:txXfrm>
        <a:off x="2033098" y="1676107"/>
        <a:ext cx="711784" cy="7117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93B6D-F78F-4502-A1E2-2F1A28B04EB0}">
      <dsp:nvSpPr>
        <dsp:cNvPr id="0" name=""/>
        <dsp:cNvSpPr/>
      </dsp:nvSpPr>
      <dsp:spPr>
        <a:xfrm>
          <a:off x="3641558" y="1669577"/>
          <a:ext cx="2576918" cy="504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075"/>
              </a:lnTo>
              <a:lnTo>
                <a:pt x="2576918" y="281075"/>
              </a:lnTo>
              <a:lnTo>
                <a:pt x="2576918" y="50465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D21D2-1F16-42C6-BDEF-EC95BF6951D9}">
      <dsp:nvSpPr>
        <dsp:cNvPr id="0" name=""/>
        <dsp:cNvSpPr/>
      </dsp:nvSpPr>
      <dsp:spPr>
        <a:xfrm>
          <a:off x="3595838" y="1669577"/>
          <a:ext cx="91440" cy="4471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714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964CCB-50EB-4CA4-9731-CAB4A5BCE5A7}">
      <dsp:nvSpPr>
        <dsp:cNvPr id="0" name=""/>
        <dsp:cNvSpPr/>
      </dsp:nvSpPr>
      <dsp:spPr>
        <a:xfrm>
          <a:off x="1065129" y="1669577"/>
          <a:ext cx="2576429" cy="447148"/>
        </a:xfrm>
        <a:custGeom>
          <a:avLst/>
          <a:gdLst/>
          <a:ahLst/>
          <a:cxnLst/>
          <a:rect l="0" t="0" r="0" b="0"/>
          <a:pathLst>
            <a:path>
              <a:moveTo>
                <a:pt x="2576429" y="0"/>
              </a:moveTo>
              <a:lnTo>
                <a:pt x="2576429" y="223574"/>
              </a:lnTo>
              <a:lnTo>
                <a:pt x="0" y="223574"/>
              </a:lnTo>
              <a:lnTo>
                <a:pt x="0" y="44714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C90973-A37D-43F1-8EB0-DA6D89C8031C}">
      <dsp:nvSpPr>
        <dsp:cNvPr id="0" name=""/>
        <dsp:cNvSpPr/>
      </dsp:nvSpPr>
      <dsp:spPr>
        <a:xfrm>
          <a:off x="2576918" y="604936"/>
          <a:ext cx="2129280" cy="1064640"/>
        </a:xfrm>
        <a:prstGeom prst="rect">
          <a:avLst/>
        </a:prstGeom>
        <a:solidFill>
          <a:srgbClr val="FF254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5800" kern="1200"/>
        </a:p>
      </dsp:txBody>
      <dsp:txXfrm>
        <a:off x="2576918" y="604936"/>
        <a:ext cx="2129280" cy="1064640"/>
      </dsp:txXfrm>
    </dsp:sp>
    <dsp:sp modelId="{777EB0EE-FBC3-4D14-BB58-374641C47793}">
      <dsp:nvSpPr>
        <dsp:cNvPr id="0" name=""/>
        <dsp:cNvSpPr/>
      </dsp:nvSpPr>
      <dsp:spPr>
        <a:xfrm>
          <a:off x="488" y="2116725"/>
          <a:ext cx="2129280" cy="1064640"/>
        </a:xfrm>
        <a:prstGeom prst="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5800" kern="1200"/>
        </a:p>
      </dsp:txBody>
      <dsp:txXfrm>
        <a:off x="488" y="2116725"/>
        <a:ext cx="2129280" cy="1064640"/>
      </dsp:txXfrm>
    </dsp:sp>
    <dsp:sp modelId="{C748F4D4-DA8D-428E-803B-3AEB1330F87E}">
      <dsp:nvSpPr>
        <dsp:cNvPr id="0" name=""/>
        <dsp:cNvSpPr/>
      </dsp:nvSpPr>
      <dsp:spPr>
        <a:xfrm>
          <a:off x="2576918" y="2116725"/>
          <a:ext cx="2129280" cy="106464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5800" kern="1200"/>
        </a:p>
      </dsp:txBody>
      <dsp:txXfrm>
        <a:off x="2576918" y="2116725"/>
        <a:ext cx="2129280" cy="1064640"/>
      </dsp:txXfrm>
    </dsp:sp>
    <dsp:sp modelId="{4E1F747A-EDB1-4850-BF0C-9DE21C8A2748}">
      <dsp:nvSpPr>
        <dsp:cNvPr id="0" name=""/>
        <dsp:cNvSpPr/>
      </dsp:nvSpPr>
      <dsp:spPr>
        <a:xfrm>
          <a:off x="5153836" y="2174227"/>
          <a:ext cx="2129280" cy="1064640"/>
        </a:xfrm>
        <a:prstGeom prst="rect">
          <a:avLst/>
        </a:prstGeom>
        <a:solidFill>
          <a:srgbClr val="FE920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5800" kern="1200"/>
        </a:p>
      </dsp:txBody>
      <dsp:txXfrm>
        <a:off x="5153836" y="2174227"/>
        <a:ext cx="2129280" cy="1064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9/14/2019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638E-680F-41DE-804C-EA182984C698}" type="slidenum">
              <a:rPr lang="es-NI" smtClean="0">
                <a:solidFill>
                  <a:prstClr val="black"/>
                </a:solidFill>
              </a:rPr>
              <a:pPr/>
              <a:t>1</a:t>
            </a:fld>
            <a:endParaRPr lang="es-NI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953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65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96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754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69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97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55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360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7690" y="1327355"/>
            <a:ext cx="7989723" cy="1644446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8196" y="3193036"/>
            <a:ext cx="7975483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952F6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BD1A-439D-4F38-AEAC-C42E51185A5A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5C08-ADF5-45E7-97FB-47B2E836E73A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FA94-77E7-4BE2-A823-CFCDD118937D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FA072-9532-4A6D-A761-35F31428E38F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5FD1-F58F-4CB3-88C2-0767C3ECC64F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245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BB624-BD93-4F52-8F86-8395D5CF8B22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724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CAFB-BA00-48A3-9821-9BDAF53D59E3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223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06C-C464-48DD-9345-9E260ED73D2A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41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8E932-0955-447E-821C-441A4BF246E7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59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8256-1D2C-483E-A543-F6AD1FFC8BB2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64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E8BD-2D38-4AFC-A0A6-B221C465CABC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492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842" y="327573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260987"/>
            <a:ext cx="8246070" cy="3276870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B2A4-894D-4CF6-A49F-B5F9BEAAE233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37E5-3609-4BD5-B74A-E3FFB6A8F0E5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4770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D7AC2-2455-4D9A-9C53-741E22C833F4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982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E36-E6BA-4193-B370-458EF700A256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163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0AFF-E11C-4F84-B344-9E542CABCD54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10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069" y="465530"/>
            <a:ext cx="6284320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952F6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069" y="1229055"/>
            <a:ext cx="6284320" cy="351106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4EF8-22AA-48CE-8A2A-AA9586D336E3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AF41-550E-4E38-8B39-06900077A8DF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DC2C-CFE9-414F-9AF7-B2FE1EDFF7A0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42147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9653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952F6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68932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9653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952F6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68932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043A-D69D-4BE8-A297-F520CC9032CE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D30C-094E-46C7-A978-2366C79CD89B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F21E-BEE9-43E5-B84C-84D796F38D1B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7A529-C4BD-412A-AC2A-13670289CB7A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C8765-5A67-4625-90AE-3CA031C84DC9}" type="datetime8">
              <a:rPr lang="es-NI" smtClean="0"/>
              <a:t>14/09/2019 09:09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5129A-2A1B-404D-AD34-1E5CC13DA9EC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98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996561" y="4796504"/>
            <a:ext cx="2057400" cy="273844"/>
          </a:xfrm>
        </p:spPr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s-NI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3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739" y="1436008"/>
            <a:ext cx="1211392" cy="1252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2136601" y="679924"/>
            <a:ext cx="4907667" cy="756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ESCUELA NORMAL CENTRAL DE MANAGUA </a:t>
            </a:r>
            <a:br>
              <a:rPr kumimoji="0" lang="es-NI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kumimoji="0" lang="es-N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ALESIO BLANDÓN JUÁREZ</a:t>
            </a:r>
            <a:endParaRPr kumimoji="0" lang="es-NI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12" name="2 Subtítulo"/>
          <p:cNvSpPr txBox="1">
            <a:spLocks/>
          </p:cNvSpPr>
          <p:nvPr/>
        </p:nvSpPr>
        <p:spPr>
          <a:xfrm>
            <a:off x="1122744" y="2129741"/>
            <a:ext cx="7396223" cy="21547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spcBef>
                <a:spcPts val="288"/>
              </a:spcBef>
              <a:buClr>
                <a:schemeClr val="accent1"/>
              </a:buClr>
              <a:buFont typeface="Symbol" pitchFamily="18" charset="2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spcBef>
                <a:spcPts val="288"/>
              </a:spcBef>
              <a:buClr>
                <a:schemeClr val="accent1"/>
              </a:buClr>
              <a:buFont typeface="Symbol" pitchFamily="18" charset="2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spcBef>
                <a:spcPts val="288"/>
              </a:spcBef>
              <a:buClr>
                <a:schemeClr val="accent1"/>
              </a:buClr>
              <a:buFont typeface="Symbol" pitchFamily="18" charset="2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spcBef>
                <a:spcPts val="288"/>
              </a:spcBef>
              <a:buClr>
                <a:schemeClr val="accent1"/>
              </a:buClr>
              <a:buFont typeface="Symbol" pitchFamily="18" charset="2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es-NI" sz="105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es-NI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______________________________________________________________________________________________________________________________________________________________________________________________.”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es-MX" sz="105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Investigación Educativa para optar al titulo de maestro/a de educación primaria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es-NI" sz="105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1" i="0" u="none" strike="noStrike" kern="1200" cap="all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PRESENTADA POR:</a:t>
            </a:r>
            <a:endParaRPr kumimoji="0" lang="es-NI" sz="1050" b="1" i="0" u="none" strike="noStrike" kern="1200" cap="all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439466" marR="0" lvl="0" indent="-228600" algn="just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1439466" marR="0" lvl="0" indent="-228600" algn="just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1439466" marR="0" lvl="0" indent="-228600" algn="just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1439466" marR="0" lvl="0" indent="-228600" algn="just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1439466" marR="0" lvl="0" indent="-228600" algn="just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es-NI" sz="105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TUTOR: Msc. José Ramón Dinarte Martínez</a:t>
            </a:r>
            <a:endParaRPr kumimoji="0" lang="es-NI" sz="105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Managua de octubre de 2019</a:t>
            </a:r>
            <a:endParaRPr kumimoji="0" lang="es-NI" sz="105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es-NI" sz="105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es-NI" sz="105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es-NI" sz="105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es-NI" sz="105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es-NI" sz="105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TUTOR: Msc. José Ramón Dinarte Martínez</a:t>
            </a:r>
            <a:endParaRPr kumimoji="0" lang="es-NI" sz="105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Managua de octubre de 2018</a:t>
            </a:r>
            <a:endParaRPr kumimoji="0" lang="es-NI" sz="105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s-MX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es-NI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Marcador de fecha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44CB-6252-44F1-8DB8-D769AED5372D}" type="datetime8">
              <a:rPr lang="es-NI" smtClean="0">
                <a:solidFill>
                  <a:prstClr val="black">
                    <a:tint val="75000"/>
                  </a:prstClr>
                </a:solidFill>
              </a:rPr>
              <a:t>14/09/2019 09:09 PM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37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2979762" y="177978"/>
            <a:ext cx="6164238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FF00"/>
                </a:solidFill>
              </a:rPr>
              <a:t>Análisis  de los resultados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33B8-396E-48BA-82DB-C6E9F7438229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57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5775158" y="177978"/>
            <a:ext cx="3368842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FF00"/>
                </a:solidFill>
              </a:rPr>
              <a:t>Conclusiones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E80D7-17AA-464C-A1D0-46B647406DB6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2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4716378" y="177978"/>
            <a:ext cx="4427621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FF00"/>
                </a:solidFill>
              </a:rPr>
              <a:t>Recomendaciones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D408D-4DC4-4FF0-8A5F-BDDF28ACE118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60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5293895" y="386526"/>
            <a:ext cx="3529263" cy="76352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FF00"/>
                </a:solidFill>
              </a:rPr>
              <a:t>Muchas  Gracias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341-0FA5-493A-A1D2-831F24FF51D8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94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 Problema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E8F5-2463-4000-B515-F3756180807B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Objetivo General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0774" y="1245099"/>
            <a:ext cx="6900256" cy="7762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3069" y="2043441"/>
            <a:ext cx="6284320" cy="72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952F6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Objetivos Específicos 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350775" y="2768790"/>
            <a:ext cx="6987574" cy="72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952F6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Marcador de fech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E13F3-FF15-452A-B9F2-648612D52FFB}" type="datetime8">
              <a:rPr lang="es-NI" smtClean="0"/>
              <a:t>14/09/2019 09:09 PM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Marco Teórico</a:t>
            </a:r>
            <a:endParaRPr lang="en-US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999369224"/>
              </p:ext>
            </p:extLst>
          </p:nvPr>
        </p:nvGraphicFramePr>
        <p:xfrm>
          <a:off x="786062" y="1005672"/>
          <a:ext cx="78326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Marcador de número de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4" name="Marcador de fecha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E8C0-D4C2-4271-9ECE-A7726EDBDBF5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Marco Teórico</a:t>
            </a:r>
            <a:endParaRPr lang="en-US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238194626"/>
              </p:ext>
            </p:extLst>
          </p:nvPr>
        </p:nvGraphicFramePr>
        <p:xfrm>
          <a:off x="1122945" y="1187116"/>
          <a:ext cx="7283117" cy="3786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51075-DC41-4BF8-933C-ED38875F9288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9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7820" y="177978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Diseño Metodológico</a:t>
            </a:r>
            <a:endParaRPr lang="en-US" dirty="0"/>
          </a:p>
        </p:txBody>
      </p:sp>
      <p:sp>
        <p:nvSpPr>
          <p:cNvPr id="3" name="Rectángulo redondeado 2"/>
          <p:cNvSpPr/>
          <p:nvPr/>
        </p:nvSpPr>
        <p:spPr>
          <a:xfrm>
            <a:off x="218543" y="1426912"/>
            <a:ext cx="3180412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dirty="0" smtClean="0"/>
              <a:t>Enfoque dela investigación  </a:t>
            </a:r>
            <a:endParaRPr lang="es-NI" dirty="0"/>
          </a:p>
        </p:txBody>
      </p:sp>
      <p:sp>
        <p:nvSpPr>
          <p:cNvPr id="5" name="Flecha derecha 4"/>
          <p:cNvSpPr/>
          <p:nvPr/>
        </p:nvSpPr>
        <p:spPr>
          <a:xfrm>
            <a:off x="3642544" y="1788026"/>
            <a:ext cx="1411706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6" name="Rectángulo redondeado 5"/>
          <p:cNvSpPr/>
          <p:nvPr/>
        </p:nvSpPr>
        <p:spPr>
          <a:xfrm>
            <a:off x="5297840" y="1214036"/>
            <a:ext cx="3180412" cy="9144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dirty="0" smtClean="0"/>
              <a:t>Mixto ,cualitativo, cuantitativo</a:t>
            </a:r>
            <a:endParaRPr lang="es-NI" dirty="0"/>
          </a:p>
        </p:txBody>
      </p:sp>
      <p:sp>
        <p:nvSpPr>
          <p:cNvPr id="7" name="Rectángulo redondeado 6"/>
          <p:cNvSpPr/>
          <p:nvPr/>
        </p:nvSpPr>
        <p:spPr>
          <a:xfrm>
            <a:off x="5297840" y="2245226"/>
            <a:ext cx="3180412" cy="914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dirty="0" smtClean="0"/>
              <a:t>Alcance de tipo exploratorio y descriptivo</a:t>
            </a:r>
            <a:endParaRPr lang="es-NI" dirty="0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561325"/>
              </p:ext>
            </p:extLst>
          </p:nvPr>
        </p:nvGraphicFramePr>
        <p:xfrm>
          <a:off x="2494543" y="3261042"/>
          <a:ext cx="6096000" cy="18542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NI" dirty="0" smtClean="0"/>
                        <a:t>Sujeto </a:t>
                      </a:r>
                      <a:endParaRPr lang="es-NI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NI" dirty="0" smtClean="0"/>
                        <a:t>Población </a:t>
                      </a:r>
                      <a:endParaRPr lang="es-NI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NI" dirty="0" smtClean="0"/>
                        <a:t>Muestra </a:t>
                      </a:r>
                      <a:endParaRPr lang="es-NI" dirty="0"/>
                    </a:p>
                  </a:txBody>
                  <a:tcPr>
                    <a:solidFill>
                      <a:srgbClr val="5EEC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NI" dirty="0" smtClean="0"/>
                        <a:t>%</a:t>
                      </a:r>
                      <a:endParaRPr lang="es-NI" dirty="0"/>
                    </a:p>
                  </a:txBody>
                  <a:tcPr>
                    <a:solidFill>
                      <a:srgbClr val="FF254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lecha derecha 8"/>
          <p:cNvSpPr/>
          <p:nvPr/>
        </p:nvSpPr>
        <p:spPr>
          <a:xfrm>
            <a:off x="218543" y="3261042"/>
            <a:ext cx="2091520" cy="1455337"/>
          </a:xfrm>
          <a:prstGeom prst="rightArrow">
            <a:avLst/>
          </a:prstGeom>
          <a:solidFill>
            <a:srgbClr val="0058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dirty="0" smtClean="0"/>
              <a:t>Población y Muestra </a:t>
            </a:r>
            <a:endParaRPr lang="es-NI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2" name="Marcador de fech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9854-9367-4C24-A11D-BE7902DDD2CA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2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7820" y="177978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Diseño Metodológico</a:t>
            </a:r>
            <a:endParaRPr lang="en-US" dirty="0"/>
          </a:p>
        </p:txBody>
      </p:sp>
      <p:sp>
        <p:nvSpPr>
          <p:cNvPr id="3" name="Rectángulo redondeado 2"/>
          <p:cNvSpPr/>
          <p:nvPr/>
        </p:nvSpPr>
        <p:spPr>
          <a:xfrm>
            <a:off x="218543" y="1426912"/>
            <a:ext cx="3180412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dirty="0" smtClean="0"/>
              <a:t>Técnicas e Instrumentos </a:t>
            </a:r>
            <a:endParaRPr lang="es-NI" dirty="0"/>
          </a:p>
        </p:txBody>
      </p:sp>
      <p:sp>
        <p:nvSpPr>
          <p:cNvPr id="5" name="Flecha derecha 4"/>
          <p:cNvSpPr/>
          <p:nvPr/>
        </p:nvSpPr>
        <p:spPr>
          <a:xfrm>
            <a:off x="3642544" y="1788026"/>
            <a:ext cx="1411706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6" name="Rectángulo redondeado 5"/>
          <p:cNvSpPr/>
          <p:nvPr/>
        </p:nvSpPr>
        <p:spPr>
          <a:xfrm>
            <a:off x="5297839" y="1559426"/>
            <a:ext cx="3180412" cy="9144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dirty="0" smtClean="0"/>
              <a:t>Observación , entrevistas, encuestas.</a:t>
            </a:r>
            <a:endParaRPr lang="es-NI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1" name="Marcador de fech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F657C-A8FE-4E1E-98B2-9086FFED8131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22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3320716" y="177978"/>
            <a:ext cx="5823284" cy="76352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Análisis  de los resultados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9D885-70F6-4CAD-9079-288DBD722A89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3031958" y="177978"/>
            <a:ext cx="6112042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FF00"/>
                </a:solidFill>
              </a:rPr>
              <a:t>Análisis  de los resultados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C82E-E8C7-4961-8E9D-BFF56E363E2E}" type="datetime8">
              <a:rPr lang="es-NI" smtClean="0"/>
              <a:t>14/09/2019 09:09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831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</Words>
  <Application>Microsoft Office PowerPoint</Application>
  <PresentationFormat>Presentación en pantalla (16:9)</PresentationFormat>
  <Paragraphs>84</Paragraphs>
  <Slides>13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Schoolbook</vt:lpstr>
      <vt:lpstr>Symbol</vt:lpstr>
      <vt:lpstr>Office Theme</vt:lpstr>
      <vt:lpstr>Tema de Office</vt:lpstr>
      <vt:lpstr>Presentación de PowerPoint</vt:lpstr>
      <vt:lpstr>El Problema </vt:lpstr>
      <vt:lpstr>Objetivo General </vt:lpstr>
      <vt:lpstr>Marco Teórico</vt:lpstr>
      <vt:lpstr>Marco Teórico</vt:lpstr>
      <vt:lpstr>Diseño Metodológico</vt:lpstr>
      <vt:lpstr>Diseño Metodológico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2019-09-15T03:56:54Z</dcterms:modified>
</cp:coreProperties>
</file>