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9" r:id="rId3"/>
    <p:sldMasterId id="2147483721" r:id="rId4"/>
  </p:sldMasterIdLst>
  <p:notesMasterIdLst>
    <p:notesMasterId r:id="rId17"/>
  </p:notesMasterIdLst>
  <p:sldIdLst>
    <p:sldId id="360" r:id="rId5"/>
    <p:sldId id="357" r:id="rId6"/>
    <p:sldId id="359" r:id="rId7"/>
    <p:sldId id="375" r:id="rId8"/>
    <p:sldId id="376" r:id="rId9"/>
    <p:sldId id="377" r:id="rId10"/>
    <p:sldId id="378" r:id="rId11"/>
    <p:sldId id="380" r:id="rId12"/>
    <p:sldId id="379" r:id="rId13"/>
    <p:sldId id="371" r:id="rId14"/>
    <p:sldId id="372" r:id="rId15"/>
    <p:sldId id="3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091EA"/>
    <a:srgbClr val="FF0000"/>
    <a:srgbClr val="00B415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 varScale="1">
        <p:scale>
          <a:sx n="63" d="100"/>
          <a:sy n="63" d="100"/>
        </p:scale>
        <p:origin x="162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A5C94C-E592-483A-B222-DBBA7413BA5C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NI"/>
        </a:p>
      </dgm:t>
    </dgm:pt>
    <dgm:pt modelId="{7CAB1273-DBF8-4C90-B9AA-FD180005949B}">
      <dgm:prSet phldrT="[Texto]" phldr="1"/>
      <dgm:spPr/>
      <dgm:t>
        <a:bodyPr/>
        <a:lstStyle/>
        <a:p>
          <a:endParaRPr lang="es-NI"/>
        </a:p>
      </dgm:t>
    </dgm:pt>
    <dgm:pt modelId="{B2FABD5C-D549-4E20-BC68-D33115BDD7F5}" type="parTrans" cxnId="{65E38B03-838D-4650-9B4B-843CE2B0147D}">
      <dgm:prSet/>
      <dgm:spPr/>
      <dgm:t>
        <a:bodyPr/>
        <a:lstStyle/>
        <a:p>
          <a:endParaRPr lang="es-NI"/>
        </a:p>
      </dgm:t>
    </dgm:pt>
    <dgm:pt modelId="{ECBB1C72-DE12-49BA-82B7-65FF78D74A48}" type="sibTrans" cxnId="{65E38B03-838D-4650-9B4B-843CE2B0147D}">
      <dgm:prSet/>
      <dgm:spPr/>
      <dgm:t>
        <a:bodyPr/>
        <a:lstStyle/>
        <a:p>
          <a:endParaRPr lang="es-NI"/>
        </a:p>
      </dgm:t>
    </dgm:pt>
    <dgm:pt modelId="{61862B22-8DA2-4D69-8BD6-C52358769B2D}">
      <dgm:prSet phldrT="[Texto]" phldr="1"/>
      <dgm:spPr/>
      <dgm:t>
        <a:bodyPr/>
        <a:lstStyle/>
        <a:p>
          <a:endParaRPr lang="es-NI"/>
        </a:p>
      </dgm:t>
    </dgm:pt>
    <dgm:pt modelId="{A6C315E0-7EAE-45BA-80E2-B9153AB90F63}" type="parTrans" cxnId="{D00B4A3A-CC21-4B87-AC86-E59ADE836937}">
      <dgm:prSet/>
      <dgm:spPr/>
      <dgm:t>
        <a:bodyPr/>
        <a:lstStyle/>
        <a:p>
          <a:endParaRPr lang="es-NI"/>
        </a:p>
      </dgm:t>
    </dgm:pt>
    <dgm:pt modelId="{ABD2FD37-4D2D-4190-8CA3-D84AE9F531F3}" type="sibTrans" cxnId="{D00B4A3A-CC21-4B87-AC86-E59ADE836937}">
      <dgm:prSet/>
      <dgm:spPr/>
      <dgm:t>
        <a:bodyPr/>
        <a:lstStyle/>
        <a:p>
          <a:endParaRPr lang="es-NI"/>
        </a:p>
      </dgm:t>
    </dgm:pt>
    <dgm:pt modelId="{746AF800-FABF-42EA-95B0-755631FE620E}">
      <dgm:prSet phldrT="[Texto]" phldr="1"/>
      <dgm:spPr/>
      <dgm:t>
        <a:bodyPr/>
        <a:lstStyle/>
        <a:p>
          <a:endParaRPr lang="es-NI"/>
        </a:p>
      </dgm:t>
    </dgm:pt>
    <dgm:pt modelId="{FB0811DD-65B4-4791-AEE2-5B40D82362C4}" type="parTrans" cxnId="{ABF8C2C3-5FE3-41CC-9714-F404B6FAF6CC}">
      <dgm:prSet/>
      <dgm:spPr/>
      <dgm:t>
        <a:bodyPr/>
        <a:lstStyle/>
        <a:p>
          <a:endParaRPr lang="es-NI"/>
        </a:p>
      </dgm:t>
    </dgm:pt>
    <dgm:pt modelId="{023B6944-5F87-4373-90F1-12AC9FC452F4}" type="sibTrans" cxnId="{ABF8C2C3-5FE3-41CC-9714-F404B6FAF6CC}">
      <dgm:prSet/>
      <dgm:spPr/>
      <dgm:t>
        <a:bodyPr/>
        <a:lstStyle/>
        <a:p>
          <a:endParaRPr lang="es-NI"/>
        </a:p>
      </dgm:t>
    </dgm:pt>
    <dgm:pt modelId="{B57E8FB9-FBAA-41DA-97D8-18FE143DC03E}">
      <dgm:prSet phldrT="[Texto]" phldr="1"/>
      <dgm:spPr/>
      <dgm:t>
        <a:bodyPr/>
        <a:lstStyle/>
        <a:p>
          <a:endParaRPr lang="es-NI"/>
        </a:p>
      </dgm:t>
    </dgm:pt>
    <dgm:pt modelId="{C191706A-79F3-4EC0-9062-E61FE74223C2}" type="parTrans" cxnId="{FC9ED272-9781-4A81-B897-B527CB807501}">
      <dgm:prSet/>
      <dgm:spPr/>
      <dgm:t>
        <a:bodyPr/>
        <a:lstStyle/>
        <a:p>
          <a:endParaRPr lang="es-NI"/>
        </a:p>
      </dgm:t>
    </dgm:pt>
    <dgm:pt modelId="{369BAAE3-FBF7-45F0-8136-BA847D15DBA7}" type="sibTrans" cxnId="{FC9ED272-9781-4A81-B897-B527CB807501}">
      <dgm:prSet/>
      <dgm:spPr/>
      <dgm:t>
        <a:bodyPr/>
        <a:lstStyle/>
        <a:p>
          <a:endParaRPr lang="es-NI"/>
        </a:p>
      </dgm:t>
    </dgm:pt>
    <dgm:pt modelId="{35A4112B-A250-440A-8537-CA6258B37BAC}">
      <dgm:prSet phldrT="[Texto]" phldr="1"/>
      <dgm:spPr/>
      <dgm:t>
        <a:bodyPr/>
        <a:lstStyle/>
        <a:p>
          <a:endParaRPr lang="es-NI"/>
        </a:p>
      </dgm:t>
    </dgm:pt>
    <dgm:pt modelId="{6F938246-AB55-40EE-A124-FD7682571D08}" type="parTrans" cxnId="{A57956EC-ED44-4B0E-9481-941F97F4A945}">
      <dgm:prSet/>
      <dgm:spPr/>
      <dgm:t>
        <a:bodyPr/>
        <a:lstStyle/>
        <a:p>
          <a:endParaRPr lang="es-NI"/>
        </a:p>
      </dgm:t>
    </dgm:pt>
    <dgm:pt modelId="{A7225F18-4D8A-42FC-935B-F6DD18E72631}" type="sibTrans" cxnId="{A57956EC-ED44-4B0E-9481-941F97F4A945}">
      <dgm:prSet/>
      <dgm:spPr/>
      <dgm:t>
        <a:bodyPr/>
        <a:lstStyle/>
        <a:p>
          <a:endParaRPr lang="es-NI"/>
        </a:p>
      </dgm:t>
    </dgm:pt>
    <dgm:pt modelId="{ED50AC59-FBAB-49EB-87E3-72714E66E830}">
      <dgm:prSet phldrT="[Texto]" phldr="1"/>
      <dgm:spPr/>
      <dgm:t>
        <a:bodyPr/>
        <a:lstStyle/>
        <a:p>
          <a:endParaRPr lang="es-NI"/>
        </a:p>
      </dgm:t>
    </dgm:pt>
    <dgm:pt modelId="{AF087937-3179-407B-9CCC-B277EC449C91}" type="parTrans" cxnId="{DAF6D435-2713-449D-B331-D407B430E67E}">
      <dgm:prSet/>
      <dgm:spPr/>
      <dgm:t>
        <a:bodyPr/>
        <a:lstStyle/>
        <a:p>
          <a:endParaRPr lang="es-NI"/>
        </a:p>
      </dgm:t>
    </dgm:pt>
    <dgm:pt modelId="{777BD22F-9766-42A5-8B72-203B5B6BF530}" type="sibTrans" cxnId="{DAF6D435-2713-449D-B331-D407B430E67E}">
      <dgm:prSet/>
      <dgm:spPr/>
      <dgm:t>
        <a:bodyPr/>
        <a:lstStyle/>
        <a:p>
          <a:endParaRPr lang="es-NI"/>
        </a:p>
      </dgm:t>
    </dgm:pt>
    <dgm:pt modelId="{0DC852F6-D2F7-4DB9-8CDA-2D5105FE43A6}">
      <dgm:prSet phldrT="[Texto]" phldr="1"/>
      <dgm:spPr/>
      <dgm:t>
        <a:bodyPr/>
        <a:lstStyle/>
        <a:p>
          <a:endParaRPr lang="es-NI"/>
        </a:p>
      </dgm:t>
    </dgm:pt>
    <dgm:pt modelId="{17BA0B76-C251-4ABF-8893-DC8704AC6151}" type="parTrans" cxnId="{392C6B29-59DD-4158-BE6D-05360F0A70CA}">
      <dgm:prSet/>
      <dgm:spPr/>
      <dgm:t>
        <a:bodyPr/>
        <a:lstStyle/>
        <a:p>
          <a:endParaRPr lang="es-NI"/>
        </a:p>
      </dgm:t>
    </dgm:pt>
    <dgm:pt modelId="{961B3E9E-A6E0-495C-8E43-840B729E9540}" type="sibTrans" cxnId="{392C6B29-59DD-4158-BE6D-05360F0A70CA}">
      <dgm:prSet/>
      <dgm:spPr/>
      <dgm:t>
        <a:bodyPr/>
        <a:lstStyle/>
        <a:p>
          <a:endParaRPr lang="es-NI"/>
        </a:p>
      </dgm:t>
    </dgm:pt>
    <dgm:pt modelId="{A213F48C-682C-4243-8C9E-D03152EAB49C}">
      <dgm:prSet phldrT="[Texto]" phldr="1"/>
      <dgm:spPr/>
      <dgm:t>
        <a:bodyPr/>
        <a:lstStyle/>
        <a:p>
          <a:endParaRPr lang="es-NI"/>
        </a:p>
      </dgm:t>
    </dgm:pt>
    <dgm:pt modelId="{7E612093-DCCA-49D1-9EAA-45C64AA4D8C4}" type="parTrans" cxnId="{C8F277F9-F6B8-4A8D-BE4E-7FE8D6A82F30}">
      <dgm:prSet/>
      <dgm:spPr/>
      <dgm:t>
        <a:bodyPr/>
        <a:lstStyle/>
        <a:p>
          <a:endParaRPr lang="es-NI"/>
        </a:p>
      </dgm:t>
    </dgm:pt>
    <dgm:pt modelId="{3264F4BD-7282-423E-8E5A-25EE9384A09A}" type="sibTrans" cxnId="{C8F277F9-F6B8-4A8D-BE4E-7FE8D6A82F30}">
      <dgm:prSet/>
      <dgm:spPr/>
      <dgm:t>
        <a:bodyPr/>
        <a:lstStyle/>
        <a:p>
          <a:endParaRPr lang="es-NI"/>
        </a:p>
      </dgm:t>
    </dgm:pt>
    <dgm:pt modelId="{1ED378BF-F043-4446-9A1F-C0C929C1C868}">
      <dgm:prSet phldrT="[Texto]" phldr="1"/>
      <dgm:spPr/>
      <dgm:t>
        <a:bodyPr/>
        <a:lstStyle/>
        <a:p>
          <a:endParaRPr lang="es-NI"/>
        </a:p>
      </dgm:t>
    </dgm:pt>
    <dgm:pt modelId="{765CDEC3-034D-425F-87CC-A9D0B18BB188}" type="parTrans" cxnId="{C90DF12B-1436-4C3F-BDC2-B5196F2DF74E}">
      <dgm:prSet/>
      <dgm:spPr/>
      <dgm:t>
        <a:bodyPr/>
        <a:lstStyle/>
        <a:p>
          <a:endParaRPr lang="es-NI"/>
        </a:p>
      </dgm:t>
    </dgm:pt>
    <dgm:pt modelId="{249C0136-F93A-4030-A11A-04E205AF44C7}" type="sibTrans" cxnId="{C90DF12B-1436-4C3F-BDC2-B5196F2DF74E}">
      <dgm:prSet/>
      <dgm:spPr/>
      <dgm:t>
        <a:bodyPr/>
        <a:lstStyle/>
        <a:p>
          <a:endParaRPr lang="es-NI"/>
        </a:p>
      </dgm:t>
    </dgm:pt>
    <dgm:pt modelId="{43C6F33D-2198-43AF-AA4C-9F6BEA8CE365}" type="pres">
      <dgm:prSet presAssocID="{8EA5C94C-E592-483A-B222-DBBA7413BA5C}" presName="Name0" presStyleCnt="0">
        <dgm:presLayoutVars>
          <dgm:dir/>
          <dgm:animLvl val="lvl"/>
          <dgm:resizeHandles val="exact"/>
        </dgm:presLayoutVars>
      </dgm:prSet>
      <dgm:spPr/>
    </dgm:pt>
    <dgm:pt modelId="{6680B07C-E047-4790-86B5-7A8B06DE482A}" type="pres">
      <dgm:prSet presAssocID="{0DC852F6-D2F7-4DB9-8CDA-2D5105FE43A6}" presName="boxAndChildren" presStyleCnt="0"/>
      <dgm:spPr/>
    </dgm:pt>
    <dgm:pt modelId="{179A3B48-96DC-4D43-AE0F-F798DC406DF7}" type="pres">
      <dgm:prSet presAssocID="{0DC852F6-D2F7-4DB9-8CDA-2D5105FE43A6}" presName="parentTextBox" presStyleLbl="node1" presStyleIdx="0" presStyleCnt="3"/>
      <dgm:spPr/>
    </dgm:pt>
    <dgm:pt modelId="{1DC6D6B0-186F-4F6D-AB6C-874940AB7214}" type="pres">
      <dgm:prSet presAssocID="{0DC852F6-D2F7-4DB9-8CDA-2D5105FE43A6}" presName="entireBox" presStyleLbl="node1" presStyleIdx="0" presStyleCnt="3"/>
      <dgm:spPr/>
    </dgm:pt>
    <dgm:pt modelId="{42468FD2-875C-4E2B-B8B3-3EB7A85DA9C0}" type="pres">
      <dgm:prSet presAssocID="{0DC852F6-D2F7-4DB9-8CDA-2D5105FE43A6}" presName="descendantBox" presStyleCnt="0"/>
      <dgm:spPr/>
    </dgm:pt>
    <dgm:pt modelId="{7F7A84A5-830F-40A6-AFCA-E91E78D99E48}" type="pres">
      <dgm:prSet presAssocID="{A213F48C-682C-4243-8C9E-D03152EAB49C}" presName="childTextBox" presStyleLbl="fgAccFollowNode1" presStyleIdx="0" presStyleCnt="6">
        <dgm:presLayoutVars>
          <dgm:bulletEnabled val="1"/>
        </dgm:presLayoutVars>
      </dgm:prSet>
      <dgm:spPr/>
    </dgm:pt>
    <dgm:pt modelId="{DEF23814-80D5-4EE4-98EB-E67C6F85A6F7}" type="pres">
      <dgm:prSet presAssocID="{1ED378BF-F043-4446-9A1F-C0C929C1C868}" presName="childTextBox" presStyleLbl="fgAccFollowNode1" presStyleIdx="1" presStyleCnt="6">
        <dgm:presLayoutVars>
          <dgm:bulletEnabled val="1"/>
        </dgm:presLayoutVars>
      </dgm:prSet>
      <dgm:spPr/>
    </dgm:pt>
    <dgm:pt modelId="{7A50B438-675E-49AC-B86B-502BAD1D7569}" type="pres">
      <dgm:prSet presAssocID="{369BAAE3-FBF7-45F0-8136-BA847D15DBA7}" presName="sp" presStyleCnt="0"/>
      <dgm:spPr/>
    </dgm:pt>
    <dgm:pt modelId="{BC1EBB20-885F-4BA8-8EEA-6EC5AB22795F}" type="pres">
      <dgm:prSet presAssocID="{B57E8FB9-FBAA-41DA-97D8-18FE143DC03E}" presName="arrowAndChildren" presStyleCnt="0"/>
      <dgm:spPr/>
    </dgm:pt>
    <dgm:pt modelId="{A18B686D-50CD-482F-9598-DBCBCAC894FC}" type="pres">
      <dgm:prSet presAssocID="{B57E8FB9-FBAA-41DA-97D8-18FE143DC03E}" presName="parentTextArrow" presStyleLbl="node1" presStyleIdx="0" presStyleCnt="3"/>
      <dgm:spPr/>
    </dgm:pt>
    <dgm:pt modelId="{363BF13A-F6B4-4019-93F5-AFC866DDF8F4}" type="pres">
      <dgm:prSet presAssocID="{B57E8FB9-FBAA-41DA-97D8-18FE143DC03E}" presName="arrow" presStyleLbl="node1" presStyleIdx="1" presStyleCnt="3"/>
      <dgm:spPr/>
    </dgm:pt>
    <dgm:pt modelId="{A795D369-9943-4967-9688-9035A5D086F3}" type="pres">
      <dgm:prSet presAssocID="{B57E8FB9-FBAA-41DA-97D8-18FE143DC03E}" presName="descendantArrow" presStyleCnt="0"/>
      <dgm:spPr/>
    </dgm:pt>
    <dgm:pt modelId="{5AE49EEE-6936-4E9A-AD69-F0E55C6C3CA6}" type="pres">
      <dgm:prSet presAssocID="{35A4112B-A250-440A-8537-CA6258B37BAC}" presName="childTextArrow" presStyleLbl="fgAccFollowNode1" presStyleIdx="2" presStyleCnt="6">
        <dgm:presLayoutVars>
          <dgm:bulletEnabled val="1"/>
        </dgm:presLayoutVars>
      </dgm:prSet>
      <dgm:spPr/>
    </dgm:pt>
    <dgm:pt modelId="{D1B76F06-A12A-411C-9849-85FF7881062C}" type="pres">
      <dgm:prSet presAssocID="{ED50AC59-FBAB-49EB-87E3-72714E66E830}" presName="childTextArrow" presStyleLbl="fgAccFollowNode1" presStyleIdx="3" presStyleCnt="6">
        <dgm:presLayoutVars>
          <dgm:bulletEnabled val="1"/>
        </dgm:presLayoutVars>
      </dgm:prSet>
      <dgm:spPr/>
    </dgm:pt>
    <dgm:pt modelId="{23D87DA8-6638-4820-9CF3-D7FAAC216297}" type="pres">
      <dgm:prSet presAssocID="{ECBB1C72-DE12-49BA-82B7-65FF78D74A48}" presName="sp" presStyleCnt="0"/>
      <dgm:spPr/>
    </dgm:pt>
    <dgm:pt modelId="{CF369E75-E4A0-4A7F-88C3-CB81F7408BB1}" type="pres">
      <dgm:prSet presAssocID="{7CAB1273-DBF8-4C90-B9AA-FD180005949B}" presName="arrowAndChildren" presStyleCnt="0"/>
      <dgm:spPr/>
    </dgm:pt>
    <dgm:pt modelId="{B858EA5A-6237-43AD-BAC8-D1F7245F1D2D}" type="pres">
      <dgm:prSet presAssocID="{7CAB1273-DBF8-4C90-B9AA-FD180005949B}" presName="parentTextArrow" presStyleLbl="node1" presStyleIdx="1" presStyleCnt="3"/>
      <dgm:spPr/>
    </dgm:pt>
    <dgm:pt modelId="{D9FA1742-5E36-401D-9C5E-FFA5263E03E5}" type="pres">
      <dgm:prSet presAssocID="{7CAB1273-DBF8-4C90-B9AA-FD180005949B}" presName="arrow" presStyleLbl="node1" presStyleIdx="2" presStyleCnt="3" custScaleY="90760"/>
      <dgm:spPr/>
    </dgm:pt>
    <dgm:pt modelId="{42BA63AA-4A71-4330-9DDB-C2AAD5D65327}" type="pres">
      <dgm:prSet presAssocID="{7CAB1273-DBF8-4C90-B9AA-FD180005949B}" presName="descendantArrow" presStyleCnt="0"/>
      <dgm:spPr/>
    </dgm:pt>
    <dgm:pt modelId="{2279CE96-5DC7-4CF3-BAED-4FFF8219E514}" type="pres">
      <dgm:prSet presAssocID="{61862B22-8DA2-4D69-8BD6-C52358769B2D}" presName="childTextArrow" presStyleLbl="fgAccFollowNode1" presStyleIdx="4" presStyleCnt="6">
        <dgm:presLayoutVars>
          <dgm:bulletEnabled val="1"/>
        </dgm:presLayoutVars>
      </dgm:prSet>
      <dgm:spPr/>
    </dgm:pt>
    <dgm:pt modelId="{132CD592-B6DB-49C3-A431-6D72C77DB0B7}" type="pres">
      <dgm:prSet presAssocID="{746AF800-FABF-42EA-95B0-755631FE620E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D00B4A3A-CC21-4B87-AC86-E59ADE836937}" srcId="{7CAB1273-DBF8-4C90-B9AA-FD180005949B}" destId="{61862B22-8DA2-4D69-8BD6-C52358769B2D}" srcOrd="0" destOrd="0" parTransId="{A6C315E0-7EAE-45BA-80E2-B9153AB90F63}" sibTransId="{ABD2FD37-4D2D-4190-8CA3-D84AE9F531F3}"/>
    <dgm:cxn modelId="{E619D097-84F6-4D6A-B249-815701DB3B31}" type="presOf" srcId="{746AF800-FABF-42EA-95B0-755631FE620E}" destId="{132CD592-B6DB-49C3-A431-6D72C77DB0B7}" srcOrd="0" destOrd="0" presId="urn:microsoft.com/office/officeart/2005/8/layout/process4"/>
    <dgm:cxn modelId="{0040AD70-34AD-4CC4-867C-C849ED3573C6}" type="presOf" srcId="{0DC852F6-D2F7-4DB9-8CDA-2D5105FE43A6}" destId="{1DC6D6B0-186F-4F6D-AB6C-874940AB7214}" srcOrd="1" destOrd="0" presId="urn:microsoft.com/office/officeart/2005/8/layout/process4"/>
    <dgm:cxn modelId="{29A5B0D9-992A-4DD9-93A1-7B1974FD95E1}" type="presOf" srcId="{1ED378BF-F043-4446-9A1F-C0C929C1C868}" destId="{DEF23814-80D5-4EE4-98EB-E67C6F85A6F7}" srcOrd="0" destOrd="0" presId="urn:microsoft.com/office/officeart/2005/8/layout/process4"/>
    <dgm:cxn modelId="{1FABA52E-604C-4030-80C9-99DE58512347}" type="presOf" srcId="{B57E8FB9-FBAA-41DA-97D8-18FE143DC03E}" destId="{363BF13A-F6B4-4019-93F5-AFC866DDF8F4}" srcOrd="1" destOrd="0" presId="urn:microsoft.com/office/officeart/2005/8/layout/process4"/>
    <dgm:cxn modelId="{9CF19A5A-90A4-4170-93FE-F0D21F1BAAB8}" type="presOf" srcId="{A213F48C-682C-4243-8C9E-D03152EAB49C}" destId="{7F7A84A5-830F-40A6-AFCA-E91E78D99E48}" srcOrd="0" destOrd="0" presId="urn:microsoft.com/office/officeart/2005/8/layout/process4"/>
    <dgm:cxn modelId="{C8F277F9-F6B8-4A8D-BE4E-7FE8D6A82F30}" srcId="{0DC852F6-D2F7-4DB9-8CDA-2D5105FE43A6}" destId="{A213F48C-682C-4243-8C9E-D03152EAB49C}" srcOrd="0" destOrd="0" parTransId="{7E612093-DCCA-49D1-9EAA-45C64AA4D8C4}" sibTransId="{3264F4BD-7282-423E-8E5A-25EE9384A09A}"/>
    <dgm:cxn modelId="{68CD115B-D635-4428-951C-CC3C763C6C36}" type="presOf" srcId="{B57E8FB9-FBAA-41DA-97D8-18FE143DC03E}" destId="{A18B686D-50CD-482F-9598-DBCBCAC894FC}" srcOrd="0" destOrd="0" presId="urn:microsoft.com/office/officeart/2005/8/layout/process4"/>
    <dgm:cxn modelId="{A57956EC-ED44-4B0E-9481-941F97F4A945}" srcId="{B57E8FB9-FBAA-41DA-97D8-18FE143DC03E}" destId="{35A4112B-A250-440A-8537-CA6258B37BAC}" srcOrd="0" destOrd="0" parTransId="{6F938246-AB55-40EE-A124-FD7682571D08}" sibTransId="{A7225F18-4D8A-42FC-935B-F6DD18E72631}"/>
    <dgm:cxn modelId="{C90DF12B-1436-4C3F-BDC2-B5196F2DF74E}" srcId="{0DC852F6-D2F7-4DB9-8CDA-2D5105FE43A6}" destId="{1ED378BF-F043-4446-9A1F-C0C929C1C868}" srcOrd="1" destOrd="0" parTransId="{765CDEC3-034D-425F-87CC-A9D0B18BB188}" sibTransId="{249C0136-F93A-4030-A11A-04E205AF44C7}"/>
    <dgm:cxn modelId="{E75FC9CB-6D42-4216-AB69-51AA26815D16}" type="presOf" srcId="{ED50AC59-FBAB-49EB-87E3-72714E66E830}" destId="{D1B76F06-A12A-411C-9849-85FF7881062C}" srcOrd="0" destOrd="0" presId="urn:microsoft.com/office/officeart/2005/8/layout/process4"/>
    <dgm:cxn modelId="{FC9ED272-9781-4A81-B897-B527CB807501}" srcId="{8EA5C94C-E592-483A-B222-DBBA7413BA5C}" destId="{B57E8FB9-FBAA-41DA-97D8-18FE143DC03E}" srcOrd="1" destOrd="0" parTransId="{C191706A-79F3-4EC0-9062-E61FE74223C2}" sibTransId="{369BAAE3-FBF7-45F0-8136-BA847D15DBA7}"/>
    <dgm:cxn modelId="{65E38B03-838D-4650-9B4B-843CE2B0147D}" srcId="{8EA5C94C-E592-483A-B222-DBBA7413BA5C}" destId="{7CAB1273-DBF8-4C90-B9AA-FD180005949B}" srcOrd="0" destOrd="0" parTransId="{B2FABD5C-D549-4E20-BC68-D33115BDD7F5}" sibTransId="{ECBB1C72-DE12-49BA-82B7-65FF78D74A48}"/>
    <dgm:cxn modelId="{ABF8C2C3-5FE3-41CC-9714-F404B6FAF6CC}" srcId="{7CAB1273-DBF8-4C90-B9AA-FD180005949B}" destId="{746AF800-FABF-42EA-95B0-755631FE620E}" srcOrd="1" destOrd="0" parTransId="{FB0811DD-65B4-4791-AEE2-5B40D82362C4}" sibTransId="{023B6944-5F87-4373-90F1-12AC9FC452F4}"/>
    <dgm:cxn modelId="{605921ED-E429-4C22-846E-86B0A467324E}" type="presOf" srcId="{7CAB1273-DBF8-4C90-B9AA-FD180005949B}" destId="{D9FA1742-5E36-401D-9C5E-FFA5263E03E5}" srcOrd="1" destOrd="0" presId="urn:microsoft.com/office/officeart/2005/8/layout/process4"/>
    <dgm:cxn modelId="{1ACC1896-D163-4215-9622-D48F8329C3BC}" type="presOf" srcId="{35A4112B-A250-440A-8537-CA6258B37BAC}" destId="{5AE49EEE-6936-4E9A-AD69-F0E55C6C3CA6}" srcOrd="0" destOrd="0" presId="urn:microsoft.com/office/officeart/2005/8/layout/process4"/>
    <dgm:cxn modelId="{DAF6D435-2713-449D-B331-D407B430E67E}" srcId="{B57E8FB9-FBAA-41DA-97D8-18FE143DC03E}" destId="{ED50AC59-FBAB-49EB-87E3-72714E66E830}" srcOrd="1" destOrd="0" parTransId="{AF087937-3179-407B-9CCC-B277EC449C91}" sibTransId="{777BD22F-9766-42A5-8B72-203B5B6BF530}"/>
    <dgm:cxn modelId="{C0ADD5BB-BF2A-4F1F-8248-0A6473A4A3A8}" type="presOf" srcId="{7CAB1273-DBF8-4C90-B9AA-FD180005949B}" destId="{B858EA5A-6237-43AD-BAC8-D1F7245F1D2D}" srcOrd="0" destOrd="0" presId="urn:microsoft.com/office/officeart/2005/8/layout/process4"/>
    <dgm:cxn modelId="{392C6B29-59DD-4158-BE6D-05360F0A70CA}" srcId="{8EA5C94C-E592-483A-B222-DBBA7413BA5C}" destId="{0DC852F6-D2F7-4DB9-8CDA-2D5105FE43A6}" srcOrd="2" destOrd="0" parTransId="{17BA0B76-C251-4ABF-8893-DC8704AC6151}" sibTransId="{961B3E9E-A6E0-495C-8E43-840B729E9540}"/>
    <dgm:cxn modelId="{5E7A7ADC-F41F-4A4B-8838-6C07C6B4E7C5}" type="presOf" srcId="{8EA5C94C-E592-483A-B222-DBBA7413BA5C}" destId="{43C6F33D-2198-43AF-AA4C-9F6BEA8CE365}" srcOrd="0" destOrd="0" presId="urn:microsoft.com/office/officeart/2005/8/layout/process4"/>
    <dgm:cxn modelId="{8893099C-F3F8-4031-83B4-CE9FEE7584B4}" type="presOf" srcId="{61862B22-8DA2-4D69-8BD6-C52358769B2D}" destId="{2279CE96-5DC7-4CF3-BAED-4FFF8219E514}" srcOrd="0" destOrd="0" presId="urn:microsoft.com/office/officeart/2005/8/layout/process4"/>
    <dgm:cxn modelId="{70226B58-4758-4D85-A48E-068A0DAB9177}" type="presOf" srcId="{0DC852F6-D2F7-4DB9-8CDA-2D5105FE43A6}" destId="{179A3B48-96DC-4D43-AE0F-F798DC406DF7}" srcOrd="0" destOrd="0" presId="urn:microsoft.com/office/officeart/2005/8/layout/process4"/>
    <dgm:cxn modelId="{E3B443B4-0102-4F5E-86D8-B256178A1734}" type="presParOf" srcId="{43C6F33D-2198-43AF-AA4C-9F6BEA8CE365}" destId="{6680B07C-E047-4790-86B5-7A8B06DE482A}" srcOrd="0" destOrd="0" presId="urn:microsoft.com/office/officeart/2005/8/layout/process4"/>
    <dgm:cxn modelId="{8A3A4787-0544-4EEC-9808-376D616B9197}" type="presParOf" srcId="{6680B07C-E047-4790-86B5-7A8B06DE482A}" destId="{179A3B48-96DC-4D43-AE0F-F798DC406DF7}" srcOrd="0" destOrd="0" presId="urn:microsoft.com/office/officeart/2005/8/layout/process4"/>
    <dgm:cxn modelId="{D45F0A46-B03B-42F8-AF8A-17E29172C779}" type="presParOf" srcId="{6680B07C-E047-4790-86B5-7A8B06DE482A}" destId="{1DC6D6B0-186F-4F6D-AB6C-874940AB7214}" srcOrd="1" destOrd="0" presId="urn:microsoft.com/office/officeart/2005/8/layout/process4"/>
    <dgm:cxn modelId="{C5ECFC4F-585A-4BDD-AAD2-F188EDB915BC}" type="presParOf" srcId="{6680B07C-E047-4790-86B5-7A8B06DE482A}" destId="{42468FD2-875C-4E2B-B8B3-3EB7A85DA9C0}" srcOrd="2" destOrd="0" presId="urn:microsoft.com/office/officeart/2005/8/layout/process4"/>
    <dgm:cxn modelId="{B76ED2F9-36CD-4AE6-B005-3855E47F1F4C}" type="presParOf" srcId="{42468FD2-875C-4E2B-B8B3-3EB7A85DA9C0}" destId="{7F7A84A5-830F-40A6-AFCA-E91E78D99E48}" srcOrd="0" destOrd="0" presId="urn:microsoft.com/office/officeart/2005/8/layout/process4"/>
    <dgm:cxn modelId="{9A3651A3-6BA1-4CAD-AB65-D4C442B4A0D0}" type="presParOf" srcId="{42468FD2-875C-4E2B-B8B3-3EB7A85DA9C0}" destId="{DEF23814-80D5-4EE4-98EB-E67C6F85A6F7}" srcOrd="1" destOrd="0" presId="urn:microsoft.com/office/officeart/2005/8/layout/process4"/>
    <dgm:cxn modelId="{A79F2405-79DA-45E4-A4AD-1EC477A23BDC}" type="presParOf" srcId="{43C6F33D-2198-43AF-AA4C-9F6BEA8CE365}" destId="{7A50B438-675E-49AC-B86B-502BAD1D7569}" srcOrd="1" destOrd="0" presId="urn:microsoft.com/office/officeart/2005/8/layout/process4"/>
    <dgm:cxn modelId="{5A6CAB46-2B34-42DA-A16B-3FCCF483292C}" type="presParOf" srcId="{43C6F33D-2198-43AF-AA4C-9F6BEA8CE365}" destId="{BC1EBB20-885F-4BA8-8EEA-6EC5AB22795F}" srcOrd="2" destOrd="0" presId="urn:microsoft.com/office/officeart/2005/8/layout/process4"/>
    <dgm:cxn modelId="{E0EF4397-277E-4AF0-8FD9-F92625D6B71C}" type="presParOf" srcId="{BC1EBB20-885F-4BA8-8EEA-6EC5AB22795F}" destId="{A18B686D-50CD-482F-9598-DBCBCAC894FC}" srcOrd="0" destOrd="0" presId="urn:microsoft.com/office/officeart/2005/8/layout/process4"/>
    <dgm:cxn modelId="{7133DB7B-7DA8-4637-B70E-62DDD5B21112}" type="presParOf" srcId="{BC1EBB20-885F-4BA8-8EEA-6EC5AB22795F}" destId="{363BF13A-F6B4-4019-93F5-AFC866DDF8F4}" srcOrd="1" destOrd="0" presId="urn:microsoft.com/office/officeart/2005/8/layout/process4"/>
    <dgm:cxn modelId="{3119FA72-CD26-4A32-BE66-E2FBFFC5AA13}" type="presParOf" srcId="{BC1EBB20-885F-4BA8-8EEA-6EC5AB22795F}" destId="{A795D369-9943-4967-9688-9035A5D086F3}" srcOrd="2" destOrd="0" presId="urn:microsoft.com/office/officeart/2005/8/layout/process4"/>
    <dgm:cxn modelId="{AED0BE58-D7C0-4C15-8EF8-807796CAB3B7}" type="presParOf" srcId="{A795D369-9943-4967-9688-9035A5D086F3}" destId="{5AE49EEE-6936-4E9A-AD69-F0E55C6C3CA6}" srcOrd="0" destOrd="0" presId="urn:microsoft.com/office/officeart/2005/8/layout/process4"/>
    <dgm:cxn modelId="{9DE9BD5C-0274-4242-9305-B37CA97BD883}" type="presParOf" srcId="{A795D369-9943-4967-9688-9035A5D086F3}" destId="{D1B76F06-A12A-411C-9849-85FF7881062C}" srcOrd="1" destOrd="0" presId="urn:microsoft.com/office/officeart/2005/8/layout/process4"/>
    <dgm:cxn modelId="{5A9954BC-6AD7-414E-8156-5C6D2E0A9EE5}" type="presParOf" srcId="{43C6F33D-2198-43AF-AA4C-9F6BEA8CE365}" destId="{23D87DA8-6638-4820-9CF3-D7FAAC216297}" srcOrd="3" destOrd="0" presId="urn:microsoft.com/office/officeart/2005/8/layout/process4"/>
    <dgm:cxn modelId="{12B25FCD-A66F-488E-83A3-0312BA4201D3}" type="presParOf" srcId="{43C6F33D-2198-43AF-AA4C-9F6BEA8CE365}" destId="{CF369E75-E4A0-4A7F-88C3-CB81F7408BB1}" srcOrd="4" destOrd="0" presId="urn:microsoft.com/office/officeart/2005/8/layout/process4"/>
    <dgm:cxn modelId="{F996E71E-E560-4AD5-B800-47B640907F85}" type="presParOf" srcId="{CF369E75-E4A0-4A7F-88C3-CB81F7408BB1}" destId="{B858EA5A-6237-43AD-BAC8-D1F7245F1D2D}" srcOrd="0" destOrd="0" presId="urn:microsoft.com/office/officeart/2005/8/layout/process4"/>
    <dgm:cxn modelId="{63C82058-67B4-45FD-86DD-62C876455CC2}" type="presParOf" srcId="{CF369E75-E4A0-4A7F-88C3-CB81F7408BB1}" destId="{D9FA1742-5E36-401D-9C5E-FFA5263E03E5}" srcOrd="1" destOrd="0" presId="urn:microsoft.com/office/officeart/2005/8/layout/process4"/>
    <dgm:cxn modelId="{E2CB2395-7E61-42D6-9B82-F7DAC3084339}" type="presParOf" srcId="{CF369E75-E4A0-4A7F-88C3-CB81F7408BB1}" destId="{42BA63AA-4A71-4330-9DDB-C2AAD5D65327}" srcOrd="2" destOrd="0" presId="urn:microsoft.com/office/officeart/2005/8/layout/process4"/>
    <dgm:cxn modelId="{570773CA-251A-4C0F-915D-06CC8F446380}" type="presParOf" srcId="{42BA63AA-4A71-4330-9DDB-C2AAD5D65327}" destId="{2279CE96-5DC7-4CF3-BAED-4FFF8219E514}" srcOrd="0" destOrd="0" presId="urn:microsoft.com/office/officeart/2005/8/layout/process4"/>
    <dgm:cxn modelId="{D87753A1-E040-42F4-80EA-DE6B43CBA3B1}" type="presParOf" srcId="{42BA63AA-4A71-4330-9DDB-C2AAD5D65327}" destId="{132CD592-B6DB-49C3-A431-6D72C77DB0B7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C506A21-8A45-42A8-905D-4C35BEAA3370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s-NI"/>
        </a:p>
      </dgm:t>
    </dgm:pt>
    <dgm:pt modelId="{333B8B67-CC8B-41A8-88DD-1EE540264B5C}">
      <dgm:prSet phldrT="[Texto]" phldr="1"/>
      <dgm:spPr/>
      <dgm:t>
        <a:bodyPr/>
        <a:lstStyle/>
        <a:p>
          <a:endParaRPr lang="es-NI"/>
        </a:p>
      </dgm:t>
    </dgm:pt>
    <dgm:pt modelId="{588FC521-5330-4ABA-80C1-1C450C8C2325}" type="parTrans" cxnId="{86B05627-D8A8-41CD-8C5C-527AB248A40D}">
      <dgm:prSet/>
      <dgm:spPr/>
      <dgm:t>
        <a:bodyPr/>
        <a:lstStyle/>
        <a:p>
          <a:endParaRPr lang="es-NI"/>
        </a:p>
      </dgm:t>
    </dgm:pt>
    <dgm:pt modelId="{372F7E0A-342E-41CF-8C66-1D1A5494587B}" type="sibTrans" cxnId="{86B05627-D8A8-41CD-8C5C-527AB248A40D}">
      <dgm:prSet/>
      <dgm:spPr/>
      <dgm:t>
        <a:bodyPr/>
        <a:lstStyle/>
        <a:p>
          <a:endParaRPr lang="es-NI"/>
        </a:p>
      </dgm:t>
    </dgm:pt>
    <dgm:pt modelId="{588EFCAB-0054-4DF1-B2FE-D192B6D8E8CA}">
      <dgm:prSet phldrT="[Texto]" phldr="1"/>
      <dgm:spPr/>
      <dgm:t>
        <a:bodyPr/>
        <a:lstStyle/>
        <a:p>
          <a:endParaRPr lang="es-NI"/>
        </a:p>
      </dgm:t>
    </dgm:pt>
    <dgm:pt modelId="{A28AAEB7-A068-4BD8-AA9F-27AEB535CCF8}" type="parTrans" cxnId="{3665A617-1EF1-4502-A357-046C27AA895E}">
      <dgm:prSet/>
      <dgm:spPr/>
      <dgm:t>
        <a:bodyPr/>
        <a:lstStyle/>
        <a:p>
          <a:endParaRPr lang="es-NI"/>
        </a:p>
      </dgm:t>
    </dgm:pt>
    <dgm:pt modelId="{C6D735E2-61BD-463A-8575-2B68EEF16091}" type="sibTrans" cxnId="{3665A617-1EF1-4502-A357-046C27AA895E}">
      <dgm:prSet/>
      <dgm:spPr/>
      <dgm:t>
        <a:bodyPr/>
        <a:lstStyle/>
        <a:p>
          <a:endParaRPr lang="es-NI"/>
        </a:p>
      </dgm:t>
    </dgm:pt>
    <dgm:pt modelId="{2639352D-AB3D-4E39-8A8E-8FAFD7C17043}">
      <dgm:prSet phldrT="[Texto]" phldr="1"/>
      <dgm:spPr/>
      <dgm:t>
        <a:bodyPr/>
        <a:lstStyle/>
        <a:p>
          <a:endParaRPr lang="es-NI"/>
        </a:p>
      </dgm:t>
    </dgm:pt>
    <dgm:pt modelId="{62AC5CC6-F15E-4944-BEB9-4FAFD268FDE0}" type="parTrans" cxnId="{8BBBF146-6F10-4BEF-B18C-89938D9B16BE}">
      <dgm:prSet/>
      <dgm:spPr/>
      <dgm:t>
        <a:bodyPr/>
        <a:lstStyle/>
        <a:p>
          <a:endParaRPr lang="es-NI"/>
        </a:p>
      </dgm:t>
    </dgm:pt>
    <dgm:pt modelId="{07B94959-FD2F-497C-9AC5-D1C13481550A}" type="sibTrans" cxnId="{8BBBF146-6F10-4BEF-B18C-89938D9B16BE}">
      <dgm:prSet/>
      <dgm:spPr/>
      <dgm:t>
        <a:bodyPr/>
        <a:lstStyle/>
        <a:p>
          <a:endParaRPr lang="es-NI"/>
        </a:p>
      </dgm:t>
    </dgm:pt>
    <dgm:pt modelId="{DDEBF761-26D4-45B1-87DF-3DDD0D21F28B}">
      <dgm:prSet phldrT="[Texto]" phldr="1"/>
      <dgm:spPr/>
      <dgm:t>
        <a:bodyPr/>
        <a:lstStyle/>
        <a:p>
          <a:endParaRPr lang="es-NI"/>
        </a:p>
      </dgm:t>
    </dgm:pt>
    <dgm:pt modelId="{D57BD49D-E267-4A93-8D15-2E307C2C1293}" type="parTrans" cxnId="{5B46F52D-075E-4731-92C6-99DA355C756D}">
      <dgm:prSet/>
      <dgm:spPr/>
      <dgm:t>
        <a:bodyPr/>
        <a:lstStyle/>
        <a:p>
          <a:endParaRPr lang="es-NI"/>
        </a:p>
      </dgm:t>
    </dgm:pt>
    <dgm:pt modelId="{C59BED37-8CC7-4148-8672-C5E24398B59E}" type="sibTrans" cxnId="{5B46F52D-075E-4731-92C6-99DA355C756D}">
      <dgm:prSet/>
      <dgm:spPr/>
      <dgm:t>
        <a:bodyPr/>
        <a:lstStyle/>
        <a:p>
          <a:endParaRPr lang="es-NI"/>
        </a:p>
      </dgm:t>
    </dgm:pt>
    <dgm:pt modelId="{EE2F7BBC-3CAC-4143-9149-575BD242F5AA}">
      <dgm:prSet phldrT="[Texto]" phldr="1"/>
      <dgm:spPr/>
      <dgm:t>
        <a:bodyPr/>
        <a:lstStyle/>
        <a:p>
          <a:endParaRPr lang="es-NI"/>
        </a:p>
      </dgm:t>
    </dgm:pt>
    <dgm:pt modelId="{D348DF11-3356-4A91-AD6B-D217AA92078A}" type="parTrans" cxnId="{46831856-649B-471C-9B05-FB0E12C325E5}">
      <dgm:prSet/>
      <dgm:spPr/>
      <dgm:t>
        <a:bodyPr/>
        <a:lstStyle/>
        <a:p>
          <a:endParaRPr lang="es-NI"/>
        </a:p>
      </dgm:t>
    </dgm:pt>
    <dgm:pt modelId="{82C71C84-3456-48AD-A5E6-D93B66EEFAEF}" type="sibTrans" cxnId="{46831856-649B-471C-9B05-FB0E12C325E5}">
      <dgm:prSet/>
      <dgm:spPr/>
      <dgm:t>
        <a:bodyPr/>
        <a:lstStyle/>
        <a:p>
          <a:endParaRPr lang="es-NI"/>
        </a:p>
      </dgm:t>
    </dgm:pt>
    <dgm:pt modelId="{B044FD1C-0070-4AB0-9120-4FEBB912B3D2}">
      <dgm:prSet phldrT="[Texto]" phldr="1"/>
      <dgm:spPr/>
      <dgm:t>
        <a:bodyPr/>
        <a:lstStyle/>
        <a:p>
          <a:endParaRPr lang="es-NI"/>
        </a:p>
      </dgm:t>
    </dgm:pt>
    <dgm:pt modelId="{4EE904DD-F8F1-49A0-94A1-7B879338F2F7}" type="parTrans" cxnId="{182F0966-0171-4F6E-B18E-C7CE724D88A4}">
      <dgm:prSet/>
      <dgm:spPr/>
      <dgm:t>
        <a:bodyPr/>
        <a:lstStyle/>
        <a:p>
          <a:endParaRPr lang="es-NI"/>
        </a:p>
      </dgm:t>
    </dgm:pt>
    <dgm:pt modelId="{9CE5D577-91E6-4E9B-8A50-F7CCCF26CABB}" type="sibTrans" cxnId="{182F0966-0171-4F6E-B18E-C7CE724D88A4}">
      <dgm:prSet/>
      <dgm:spPr/>
      <dgm:t>
        <a:bodyPr/>
        <a:lstStyle/>
        <a:p>
          <a:endParaRPr lang="es-NI"/>
        </a:p>
      </dgm:t>
    </dgm:pt>
    <dgm:pt modelId="{00D1C0A7-B439-43AB-AA7C-B8B9041558FD}">
      <dgm:prSet phldrT="[Texto]" phldr="1"/>
      <dgm:spPr/>
      <dgm:t>
        <a:bodyPr/>
        <a:lstStyle/>
        <a:p>
          <a:endParaRPr lang="es-NI"/>
        </a:p>
      </dgm:t>
    </dgm:pt>
    <dgm:pt modelId="{C487189C-3D35-42D8-8036-5A8B41E9AFAF}" type="parTrans" cxnId="{762BCC98-D7A8-4F47-ACFF-8F81AA7A253A}">
      <dgm:prSet/>
      <dgm:spPr/>
      <dgm:t>
        <a:bodyPr/>
        <a:lstStyle/>
        <a:p>
          <a:endParaRPr lang="es-NI"/>
        </a:p>
      </dgm:t>
    </dgm:pt>
    <dgm:pt modelId="{23ED0F2F-D66A-4A9C-809B-084D77267A94}" type="sibTrans" cxnId="{762BCC98-D7A8-4F47-ACFF-8F81AA7A253A}">
      <dgm:prSet/>
      <dgm:spPr/>
      <dgm:t>
        <a:bodyPr/>
        <a:lstStyle/>
        <a:p>
          <a:endParaRPr lang="es-NI"/>
        </a:p>
      </dgm:t>
    </dgm:pt>
    <dgm:pt modelId="{A427ED0F-8271-4992-BADB-0541C9180AFF}">
      <dgm:prSet phldrT="[Texto]" phldr="1"/>
      <dgm:spPr/>
      <dgm:t>
        <a:bodyPr/>
        <a:lstStyle/>
        <a:p>
          <a:endParaRPr lang="es-NI"/>
        </a:p>
      </dgm:t>
    </dgm:pt>
    <dgm:pt modelId="{972DA935-603D-4D43-94DE-8F5F41A765B5}" type="parTrans" cxnId="{591EFFC2-7A53-45DD-A811-358C419279AA}">
      <dgm:prSet/>
      <dgm:spPr/>
      <dgm:t>
        <a:bodyPr/>
        <a:lstStyle/>
        <a:p>
          <a:endParaRPr lang="es-NI"/>
        </a:p>
      </dgm:t>
    </dgm:pt>
    <dgm:pt modelId="{2AFE732A-2B71-4AD1-8EF7-6BE30DD6C867}" type="sibTrans" cxnId="{591EFFC2-7A53-45DD-A811-358C419279AA}">
      <dgm:prSet/>
      <dgm:spPr/>
      <dgm:t>
        <a:bodyPr/>
        <a:lstStyle/>
        <a:p>
          <a:endParaRPr lang="es-NI"/>
        </a:p>
      </dgm:t>
    </dgm:pt>
    <dgm:pt modelId="{5146E3A2-24FE-41BE-BCA4-581B9BDB86D0}">
      <dgm:prSet phldrT="[Texto]" phldr="1"/>
      <dgm:spPr/>
      <dgm:t>
        <a:bodyPr/>
        <a:lstStyle/>
        <a:p>
          <a:endParaRPr lang="es-NI"/>
        </a:p>
      </dgm:t>
    </dgm:pt>
    <dgm:pt modelId="{D1949BA8-2FEC-4574-BFAE-BD4F3F89FEEB}" type="parTrans" cxnId="{B11DA8D0-55AE-4708-9609-4696F9D8F962}">
      <dgm:prSet/>
      <dgm:spPr/>
      <dgm:t>
        <a:bodyPr/>
        <a:lstStyle/>
        <a:p>
          <a:endParaRPr lang="es-NI"/>
        </a:p>
      </dgm:t>
    </dgm:pt>
    <dgm:pt modelId="{34033031-C60B-48B6-9BF5-CC06AA3BB813}" type="sibTrans" cxnId="{B11DA8D0-55AE-4708-9609-4696F9D8F962}">
      <dgm:prSet/>
      <dgm:spPr/>
      <dgm:t>
        <a:bodyPr/>
        <a:lstStyle/>
        <a:p>
          <a:endParaRPr lang="es-NI"/>
        </a:p>
      </dgm:t>
    </dgm:pt>
    <dgm:pt modelId="{DB4CDFA3-6980-4C39-A809-43085271D984}" type="pres">
      <dgm:prSet presAssocID="{2C506A21-8A45-42A8-905D-4C35BEAA3370}" presName="linearFlow" presStyleCnt="0">
        <dgm:presLayoutVars>
          <dgm:dir/>
          <dgm:animLvl val="lvl"/>
          <dgm:resizeHandles val="exact"/>
        </dgm:presLayoutVars>
      </dgm:prSet>
      <dgm:spPr/>
    </dgm:pt>
    <dgm:pt modelId="{88CA8F40-5454-4AC1-AAC0-FC552B012094}" type="pres">
      <dgm:prSet presAssocID="{333B8B67-CC8B-41A8-88DD-1EE540264B5C}" presName="composite" presStyleCnt="0"/>
      <dgm:spPr/>
    </dgm:pt>
    <dgm:pt modelId="{5E07A14B-64C8-4E71-999F-0B15A8EBAA9C}" type="pres">
      <dgm:prSet presAssocID="{333B8B67-CC8B-41A8-88DD-1EE540264B5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2BCCA99-03CC-4667-8A7C-D49F90CEB1B9}" type="pres">
      <dgm:prSet presAssocID="{333B8B67-CC8B-41A8-88DD-1EE540264B5C}" presName="descendantText" presStyleLbl="alignAcc1" presStyleIdx="0" presStyleCnt="3">
        <dgm:presLayoutVars>
          <dgm:bulletEnabled val="1"/>
        </dgm:presLayoutVars>
      </dgm:prSet>
      <dgm:spPr/>
    </dgm:pt>
    <dgm:pt modelId="{A6809B76-1A26-4126-9FFA-CDE150C4FACE}" type="pres">
      <dgm:prSet presAssocID="{372F7E0A-342E-41CF-8C66-1D1A5494587B}" presName="sp" presStyleCnt="0"/>
      <dgm:spPr/>
    </dgm:pt>
    <dgm:pt modelId="{1E74FEDF-8E0B-4A6E-BC19-4DF2C6BD4EEE}" type="pres">
      <dgm:prSet presAssocID="{DDEBF761-26D4-45B1-87DF-3DDD0D21F28B}" presName="composite" presStyleCnt="0"/>
      <dgm:spPr/>
    </dgm:pt>
    <dgm:pt modelId="{8E313E58-068E-4789-93D6-39FB457347FA}" type="pres">
      <dgm:prSet presAssocID="{DDEBF761-26D4-45B1-87DF-3DDD0D21F28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60461BA2-BCB4-4D9A-822A-F877942279A3}" type="pres">
      <dgm:prSet presAssocID="{DDEBF761-26D4-45B1-87DF-3DDD0D21F28B}" presName="descendantText" presStyleLbl="alignAcc1" presStyleIdx="1" presStyleCnt="3">
        <dgm:presLayoutVars>
          <dgm:bulletEnabled val="1"/>
        </dgm:presLayoutVars>
      </dgm:prSet>
      <dgm:spPr/>
    </dgm:pt>
    <dgm:pt modelId="{D9014C86-8F5C-4BEF-901A-F6534E93A834}" type="pres">
      <dgm:prSet presAssocID="{C59BED37-8CC7-4148-8672-C5E24398B59E}" presName="sp" presStyleCnt="0"/>
      <dgm:spPr/>
    </dgm:pt>
    <dgm:pt modelId="{B2C2935F-F3BE-432C-88B0-60008F1CF4D1}" type="pres">
      <dgm:prSet presAssocID="{00D1C0A7-B439-43AB-AA7C-B8B9041558FD}" presName="composite" presStyleCnt="0"/>
      <dgm:spPr/>
    </dgm:pt>
    <dgm:pt modelId="{B25F4B7E-CF30-4488-A1AE-82755313BCA7}" type="pres">
      <dgm:prSet presAssocID="{00D1C0A7-B439-43AB-AA7C-B8B9041558FD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EBE92E77-8F97-4A2F-BF11-6470887B49C4}" type="pres">
      <dgm:prSet presAssocID="{00D1C0A7-B439-43AB-AA7C-B8B9041558FD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46831856-649B-471C-9B05-FB0E12C325E5}" srcId="{DDEBF761-26D4-45B1-87DF-3DDD0D21F28B}" destId="{EE2F7BBC-3CAC-4143-9149-575BD242F5AA}" srcOrd="0" destOrd="0" parTransId="{D348DF11-3356-4A91-AD6B-D217AA92078A}" sibTransId="{82C71C84-3456-48AD-A5E6-D93B66EEFAEF}"/>
    <dgm:cxn modelId="{982E7C79-43C1-4FB9-9918-E2B3DC42FE16}" type="presOf" srcId="{A427ED0F-8271-4992-BADB-0541C9180AFF}" destId="{EBE92E77-8F97-4A2F-BF11-6470887B49C4}" srcOrd="0" destOrd="0" presId="urn:microsoft.com/office/officeart/2005/8/layout/chevron2"/>
    <dgm:cxn modelId="{10944EA8-A762-4083-BD66-EC5E6D982605}" type="presOf" srcId="{5146E3A2-24FE-41BE-BCA4-581B9BDB86D0}" destId="{EBE92E77-8F97-4A2F-BF11-6470887B49C4}" srcOrd="0" destOrd="1" presId="urn:microsoft.com/office/officeart/2005/8/layout/chevron2"/>
    <dgm:cxn modelId="{762BCC98-D7A8-4F47-ACFF-8F81AA7A253A}" srcId="{2C506A21-8A45-42A8-905D-4C35BEAA3370}" destId="{00D1C0A7-B439-43AB-AA7C-B8B9041558FD}" srcOrd="2" destOrd="0" parTransId="{C487189C-3D35-42D8-8036-5A8B41E9AFAF}" sibTransId="{23ED0F2F-D66A-4A9C-809B-084D77267A94}"/>
    <dgm:cxn modelId="{3665A617-1EF1-4502-A357-046C27AA895E}" srcId="{333B8B67-CC8B-41A8-88DD-1EE540264B5C}" destId="{588EFCAB-0054-4DF1-B2FE-D192B6D8E8CA}" srcOrd="0" destOrd="0" parTransId="{A28AAEB7-A068-4BD8-AA9F-27AEB535CCF8}" sibTransId="{C6D735E2-61BD-463A-8575-2B68EEF16091}"/>
    <dgm:cxn modelId="{BB7405BD-3C2A-4B80-9759-8844BE2F283F}" type="presOf" srcId="{DDEBF761-26D4-45B1-87DF-3DDD0D21F28B}" destId="{8E313E58-068E-4789-93D6-39FB457347FA}" srcOrd="0" destOrd="0" presId="urn:microsoft.com/office/officeart/2005/8/layout/chevron2"/>
    <dgm:cxn modelId="{23E44E86-044D-437A-B9D2-8C0CA5230BC0}" type="presOf" srcId="{2639352D-AB3D-4E39-8A8E-8FAFD7C17043}" destId="{22BCCA99-03CC-4667-8A7C-D49F90CEB1B9}" srcOrd="0" destOrd="1" presId="urn:microsoft.com/office/officeart/2005/8/layout/chevron2"/>
    <dgm:cxn modelId="{755FF46B-884E-46BD-9377-A9400C79CB85}" type="presOf" srcId="{333B8B67-CC8B-41A8-88DD-1EE540264B5C}" destId="{5E07A14B-64C8-4E71-999F-0B15A8EBAA9C}" srcOrd="0" destOrd="0" presId="urn:microsoft.com/office/officeart/2005/8/layout/chevron2"/>
    <dgm:cxn modelId="{5B46F52D-075E-4731-92C6-99DA355C756D}" srcId="{2C506A21-8A45-42A8-905D-4C35BEAA3370}" destId="{DDEBF761-26D4-45B1-87DF-3DDD0D21F28B}" srcOrd="1" destOrd="0" parTransId="{D57BD49D-E267-4A93-8D15-2E307C2C1293}" sibTransId="{C59BED37-8CC7-4148-8672-C5E24398B59E}"/>
    <dgm:cxn modelId="{86B05627-D8A8-41CD-8C5C-527AB248A40D}" srcId="{2C506A21-8A45-42A8-905D-4C35BEAA3370}" destId="{333B8B67-CC8B-41A8-88DD-1EE540264B5C}" srcOrd="0" destOrd="0" parTransId="{588FC521-5330-4ABA-80C1-1C450C8C2325}" sibTransId="{372F7E0A-342E-41CF-8C66-1D1A5494587B}"/>
    <dgm:cxn modelId="{D6AA5E2A-8113-41DF-B350-D2773AE19FC0}" type="presOf" srcId="{EE2F7BBC-3CAC-4143-9149-575BD242F5AA}" destId="{60461BA2-BCB4-4D9A-822A-F877942279A3}" srcOrd="0" destOrd="0" presId="urn:microsoft.com/office/officeart/2005/8/layout/chevron2"/>
    <dgm:cxn modelId="{F79BBBA9-3CD4-4EE6-A84E-D54191CFCDEB}" type="presOf" srcId="{B044FD1C-0070-4AB0-9120-4FEBB912B3D2}" destId="{60461BA2-BCB4-4D9A-822A-F877942279A3}" srcOrd="0" destOrd="1" presId="urn:microsoft.com/office/officeart/2005/8/layout/chevron2"/>
    <dgm:cxn modelId="{2D8936FE-73E5-4EF3-AD1B-D504A2EEA179}" type="presOf" srcId="{2C506A21-8A45-42A8-905D-4C35BEAA3370}" destId="{DB4CDFA3-6980-4C39-A809-43085271D984}" srcOrd="0" destOrd="0" presId="urn:microsoft.com/office/officeart/2005/8/layout/chevron2"/>
    <dgm:cxn modelId="{B11DA8D0-55AE-4708-9609-4696F9D8F962}" srcId="{00D1C0A7-B439-43AB-AA7C-B8B9041558FD}" destId="{5146E3A2-24FE-41BE-BCA4-581B9BDB86D0}" srcOrd="1" destOrd="0" parTransId="{D1949BA8-2FEC-4574-BFAE-BD4F3F89FEEB}" sibTransId="{34033031-C60B-48B6-9BF5-CC06AA3BB813}"/>
    <dgm:cxn modelId="{2E73DB50-1556-445B-BC4B-14F2B27F262A}" type="presOf" srcId="{588EFCAB-0054-4DF1-B2FE-D192B6D8E8CA}" destId="{22BCCA99-03CC-4667-8A7C-D49F90CEB1B9}" srcOrd="0" destOrd="0" presId="urn:microsoft.com/office/officeart/2005/8/layout/chevron2"/>
    <dgm:cxn modelId="{182F0966-0171-4F6E-B18E-C7CE724D88A4}" srcId="{DDEBF761-26D4-45B1-87DF-3DDD0D21F28B}" destId="{B044FD1C-0070-4AB0-9120-4FEBB912B3D2}" srcOrd="1" destOrd="0" parTransId="{4EE904DD-F8F1-49A0-94A1-7B879338F2F7}" sibTransId="{9CE5D577-91E6-4E9B-8A50-F7CCCF26CABB}"/>
    <dgm:cxn modelId="{591EFFC2-7A53-45DD-A811-358C419279AA}" srcId="{00D1C0A7-B439-43AB-AA7C-B8B9041558FD}" destId="{A427ED0F-8271-4992-BADB-0541C9180AFF}" srcOrd="0" destOrd="0" parTransId="{972DA935-603D-4D43-94DE-8F5F41A765B5}" sibTransId="{2AFE732A-2B71-4AD1-8EF7-6BE30DD6C867}"/>
    <dgm:cxn modelId="{1EF90BA6-6E64-465B-A1B7-64DAD9CF33EE}" type="presOf" srcId="{00D1C0A7-B439-43AB-AA7C-B8B9041558FD}" destId="{B25F4B7E-CF30-4488-A1AE-82755313BCA7}" srcOrd="0" destOrd="0" presId="urn:microsoft.com/office/officeart/2005/8/layout/chevron2"/>
    <dgm:cxn modelId="{8BBBF146-6F10-4BEF-B18C-89938D9B16BE}" srcId="{333B8B67-CC8B-41A8-88DD-1EE540264B5C}" destId="{2639352D-AB3D-4E39-8A8E-8FAFD7C17043}" srcOrd="1" destOrd="0" parTransId="{62AC5CC6-F15E-4944-BEB9-4FAFD268FDE0}" sibTransId="{07B94959-FD2F-497C-9AC5-D1C13481550A}"/>
    <dgm:cxn modelId="{1EA5BDC7-0B4E-421E-A8DC-546FE05934B1}" type="presParOf" srcId="{DB4CDFA3-6980-4C39-A809-43085271D984}" destId="{88CA8F40-5454-4AC1-AAC0-FC552B012094}" srcOrd="0" destOrd="0" presId="urn:microsoft.com/office/officeart/2005/8/layout/chevron2"/>
    <dgm:cxn modelId="{08535F19-198D-4DA9-B105-EB308017E3A0}" type="presParOf" srcId="{88CA8F40-5454-4AC1-AAC0-FC552B012094}" destId="{5E07A14B-64C8-4E71-999F-0B15A8EBAA9C}" srcOrd="0" destOrd="0" presId="urn:microsoft.com/office/officeart/2005/8/layout/chevron2"/>
    <dgm:cxn modelId="{F9A2B642-589D-468B-B090-958614FB8812}" type="presParOf" srcId="{88CA8F40-5454-4AC1-AAC0-FC552B012094}" destId="{22BCCA99-03CC-4667-8A7C-D49F90CEB1B9}" srcOrd="1" destOrd="0" presId="urn:microsoft.com/office/officeart/2005/8/layout/chevron2"/>
    <dgm:cxn modelId="{14784D38-997C-4532-B41F-C3461E2C237E}" type="presParOf" srcId="{DB4CDFA3-6980-4C39-A809-43085271D984}" destId="{A6809B76-1A26-4126-9FFA-CDE150C4FACE}" srcOrd="1" destOrd="0" presId="urn:microsoft.com/office/officeart/2005/8/layout/chevron2"/>
    <dgm:cxn modelId="{2F1B733F-8E27-4233-BA66-DD1E13CA47FB}" type="presParOf" srcId="{DB4CDFA3-6980-4C39-A809-43085271D984}" destId="{1E74FEDF-8E0B-4A6E-BC19-4DF2C6BD4EEE}" srcOrd="2" destOrd="0" presId="urn:microsoft.com/office/officeart/2005/8/layout/chevron2"/>
    <dgm:cxn modelId="{3FE01058-0E43-4BCA-8826-92A2D7923BC1}" type="presParOf" srcId="{1E74FEDF-8E0B-4A6E-BC19-4DF2C6BD4EEE}" destId="{8E313E58-068E-4789-93D6-39FB457347FA}" srcOrd="0" destOrd="0" presId="urn:microsoft.com/office/officeart/2005/8/layout/chevron2"/>
    <dgm:cxn modelId="{D873F519-B96A-4779-B2F4-DC9C86AD4F1F}" type="presParOf" srcId="{1E74FEDF-8E0B-4A6E-BC19-4DF2C6BD4EEE}" destId="{60461BA2-BCB4-4D9A-822A-F877942279A3}" srcOrd="1" destOrd="0" presId="urn:microsoft.com/office/officeart/2005/8/layout/chevron2"/>
    <dgm:cxn modelId="{2B60AE9F-DC68-4285-8ED1-4D66AB2373E9}" type="presParOf" srcId="{DB4CDFA3-6980-4C39-A809-43085271D984}" destId="{D9014C86-8F5C-4BEF-901A-F6534E93A834}" srcOrd="3" destOrd="0" presId="urn:microsoft.com/office/officeart/2005/8/layout/chevron2"/>
    <dgm:cxn modelId="{471DE553-A3BE-4B5D-9A20-1F42A23A44CB}" type="presParOf" srcId="{DB4CDFA3-6980-4C39-A809-43085271D984}" destId="{B2C2935F-F3BE-432C-88B0-60008F1CF4D1}" srcOrd="4" destOrd="0" presId="urn:microsoft.com/office/officeart/2005/8/layout/chevron2"/>
    <dgm:cxn modelId="{8A0C729F-FED7-480C-9D67-05DB2B473F31}" type="presParOf" srcId="{B2C2935F-F3BE-432C-88B0-60008F1CF4D1}" destId="{B25F4B7E-CF30-4488-A1AE-82755313BCA7}" srcOrd="0" destOrd="0" presId="urn:microsoft.com/office/officeart/2005/8/layout/chevron2"/>
    <dgm:cxn modelId="{1F7A14FF-22B6-4502-A8A0-757D1615DA6B}" type="presParOf" srcId="{B2C2935F-F3BE-432C-88B0-60008F1CF4D1}" destId="{EBE92E77-8F97-4A2F-BF11-6470887B49C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B7BE0D3-96F1-4645-B0ED-68F26E71C13A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0"/>
      <dgm:spPr/>
    </dgm:pt>
    <dgm:pt modelId="{AC8FF854-E429-4535-8737-C82F46E928D7}">
      <dgm:prSet phldrT="[Texto]" phldr="1"/>
      <dgm:spPr/>
      <dgm:t>
        <a:bodyPr/>
        <a:lstStyle/>
        <a:p>
          <a:endParaRPr lang="es-NI"/>
        </a:p>
      </dgm:t>
    </dgm:pt>
    <dgm:pt modelId="{DDD9FB9B-4E8B-4A95-82CF-349A75A3C74C}" type="parTrans" cxnId="{19688E47-3781-4521-AADC-EA0A0E8F755F}">
      <dgm:prSet/>
      <dgm:spPr/>
      <dgm:t>
        <a:bodyPr/>
        <a:lstStyle/>
        <a:p>
          <a:endParaRPr lang="es-NI"/>
        </a:p>
      </dgm:t>
    </dgm:pt>
    <dgm:pt modelId="{A1560913-F4D3-440B-B69A-4BD49021703A}" type="sibTrans" cxnId="{19688E47-3781-4521-AADC-EA0A0E8F755F}">
      <dgm:prSet/>
      <dgm:spPr/>
      <dgm:t>
        <a:bodyPr/>
        <a:lstStyle/>
        <a:p>
          <a:endParaRPr lang="es-NI"/>
        </a:p>
      </dgm:t>
    </dgm:pt>
    <dgm:pt modelId="{14B4BB33-9776-4336-A0CD-BDB334D87121}">
      <dgm:prSet phldrT="[Texto]" phldr="1"/>
      <dgm:spPr/>
      <dgm:t>
        <a:bodyPr/>
        <a:lstStyle/>
        <a:p>
          <a:endParaRPr lang="es-NI"/>
        </a:p>
      </dgm:t>
    </dgm:pt>
    <dgm:pt modelId="{7FF634D5-432B-4FEB-A426-62DE25731C1C}" type="parTrans" cxnId="{3FD22989-5454-4DBD-B0A9-E2B379AFE83D}">
      <dgm:prSet/>
      <dgm:spPr/>
      <dgm:t>
        <a:bodyPr/>
        <a:lstStyle/>
        <a:p>
          <a:endParaRPr lang="es-NI"/>
        </a:p>
      </dgm:t>
    </dgm:pt>
    <dgm:pt modelId="{4265ABFD-F76E-4DEA-98E5-A1266F3B5BAC}" type="sibTrans" cxnId="{3FD22989-5454-4DBD-B0A9-E2B379AFE83D}">
      <dgm:prSet/>
      <dgm:spPr/>
      <dgm:t>
        <a:bodyPr/>
        <a:lstStyle/>
        <a:p>
          <a:endParaRPr lang="es-NI"/>
        </a:p>
      </dgm:t>
    </dgm:pt>
    <dgm:pt modelId="{CF95DBEA-B2AB-457C-969E-AA0E04A15E01}">
      <dgm:prSet phldrT="[Texto]" phldr="1"/>
      <dgm:spPr/>
      <dgm:t>
        <a:bodyPr/>
        <a:lstStyle/>
        <a:p>
          <a:endParaRPr lang="es-NI"/>
        </a:p>
      </dgm:t>
    </dgm:pt>
    <dgm:pt modelId="{52E23EF8-6319-4C1A-B37D-CEE6638CA72F}" type="parTrans" cxnId="{BB41E514-DFD5-4A1D-B6CC-636D5A7CBFAF}">
      <dgm:prSet/>
      <dgm:spPr/>
      <dgm:t>
        <a:bodyPr/>
        <a:lstStyle/>
        <a:p>
          <a:endParaRPr lang="es-NI"/>
        </a:p>
      </dgm:t>
    </dgm:pt>
    <dgm:pt modelId="{3419A18F-9341-4A49-871C-66D2F0C379A4}" type="sibTrans" cxnId="{BB41E514-DFD5-4A1D-B6CC-636D5A7CBFAF}">
      <dgm:prSet/>
      <dgm:spPr/>
      <dgm:t>
        <a:bodyPr/>
        <a:lstStyle/>
        <a:p>
          <a:endParaRPr lang="es-NI"/>
        </a:p>
      </dgm:t>
    </dgm:pt>
    <dgm:pt modelId="{13A8392F-F097-4DC2-9CBE-01B36611543B}" type="pres">
      <dgm:prSet presAssocID="{0B7BE0D3-96F1-4645-B0ED-68F26E71C13A}" presName="Name0" presStyleCnt="0">
        <dgm:presLayoutVars>
          <dgm:dir/>
          <dgm:resizeHandles val="exact"/>
        </dgm:presLayoutVars>
      </dgm:prSet>
      <dgm:spPr/>
    </dgm:pt>
    <dgm:pt modelId="{155BC4C0-4D08-480A-8153-91A98F5BDE32}" type="pres">
      <dgm:prSet presAssocID="{0B7BE0D3-96F1-4645-B0ED-68F26E71C13A}" presName="fgShape" presStyleLbl="fgShp" presStyleIdx="0" presStyleCnt="1"/>
      <dgm:spPr/>
    </dgm:pt>
    <dgm:pt modelId="{309E0D39-DF85-49CE-9F7B-4C92818AE6C3}" type="pres">
      <dgm:prSet presAssocID="{0B7BE0D3-96F1-4645-B0ED-68F26E71C13A}" presName="linComp" presStyleCnt="0"/>
      <dgm:spPr/>
    </dgm:pt>
    <dgm:pt modelId="{2E139907-EC5B-4E17-A73B-41F5060DBDD5}" type="pres">
      <dgm:prSet presAssocID="{AC8FF854-E429-4535-8737-C82F46E928D7}" presName="compNode" presStyleCnt="0"/>
      <dgm:spPr/>
    </dgm:pt>
    <dgm:pt modelId="{5D046950-1EDC-4007-A8EB-8A7F95B9BE62}" type="pres">
      <dgm:prSet presAssocID="{AC8FF854-E429-4535-8737-C82F46E928D7}" presName="bkgdShape" presStyleLbl="node1" presStyleIdx="0" presStyleCnt="3"/>
      <dgm:spPr/>
    </dgm:pt>
    <dgm:pt modelId="{E113F8BB-E61D-41C5-A712-95252433B704}" type="pres">
      <dgm:prSet presAssocID="{AC8FF854-E429-4535-8737-C82F46E928D7}" presName="nodeTx" presStyleLbl="node1" presStyleIdx="0" presStyleCnt="3">
        <dgm:presLayoutVars>
          <dgm:bulletEnabled val="1"/>
        </dgm:presLayoutVars>
      </dgm:prSet>
      <dgm:spPr/>
    </dgm:pt>
    <dgm:pt modelId="{92024C77-ED5A-48EC-954C-125D6EAA20A7}" type="pres">
      <dgm:prSet presAssocID="{AC8FF854-E429-4535-8737-C82F46E928D7}" presName="invisiNode" presStyleLbl="node1" presStyleIdx="0" presStyleCnt="3"/>
      <dgm:spPr/>
    </dgm:pt>
    <dgm:pt modelId="{9AA2B42B-DDFC-4F2A-887D-020D4E3202B1}" type="pres">
      <dgm:prSet presAssocID="{AC8FF854-E429-4535-8737-C82F46E928D7}" presName="imagNode" presStyleLbl="fgImgPlace1" presStyleIdx="0" presStyleCnt="3"/>
      <dgm:spPr/>
    </dgm:pt>
    <dgm:pt modelId="{00356A20-8221-4E05-A3AA-CFE05FADA3AC}" type="pres">
      <dgm:prSet presAssocID="{A1560913-F4D3-440B-B69A-4BD49021703A}" presName="sibTrans" presStyleLbl="sibTrans2D1" presStyleIdx="0" presStyleCnt="0"/>
      <dgm:spPr/>
    </dgm:pt>
    <dgm:pt modelId="{F1377C68-A756-4CBA-B3BD-091D9B795B27}" type="pres">
      <dgm:prSet presAssocID="{14B4BB33-9776-4336-A0CD-BDB334D87121}" presName="compNode" presStyleCnt="0"/>
      <dgm:spPr/>
    </dgm:pt>
    <dgm:pt modelId="{D8522AB7-520C-43FB-870A-4046B0C1E547}" type="pres">
      <dgm:prSet presAssocID="{14B4BB33-9776-4336-A0CD-BDB334D87121}" presName="bkgdShape" presStyleLbl="node1" presStyleIdx="1" presStyleCnt="3"/>
      <dgm:spPr/>
    </dgm:pt>
    <dgm:pt modelId="{B8ACE4AB-0DAE-414A-834F-0E7BACD97687}" type="pres">
      <dgm:prSet presAssocID="{14B4BB33-9776-4336-A0CD-BDB334D87121}" presName="nodeTx" presStyleLbl="node1" presStyleIdx="1" presStyleCnt="3">
        <dgm:presLayoutVars>
          <dgm:bulletEnabled val="1"/>
        </dgm:presLayoutVars>
      </dgm:prSet>
      <dgm:spPr/>
    </dgm:pt>
    <dgm:pt modelId="{A62358D1-82F4-4635-9E62-0D094E0EFE5C}" type="pres">
      <dgm:prSet presAssocID="{14B4BB33-9776-4336-A0CD-BDB334D87121}" presName="invisiNode" presStyleLbl="node1" presStyleIdx="1" presStyleCnt="3"/>
      <dgm:spPr/>
    </dgm:pt>
    <dgm:pt modelId="{6439CEF7-6E00-4BCC-9AC8-3A75A18CF6CC}" type="pres">
      <dgm:prSet presAssocID="{14B4BB33-9776-4336-A0CD-BDB334D87121}" presName="imagNode" presStyleLbl="fgImgPlace1" presStyleIdx="1" presStyleCnt="3"/>
      <dgm:spPr/>
    </dgm:pt>
    <dgm:pt modelId="{68C408D8-F992-4A80-9E6B-E373BB9C45C7}" type="pres">
      <dgm:prSet presAssocID="{4265ABFD-F76E-4DEA-98E5-A1266F3B5BAC}" presName="sibTrans" presStyleLbl="sibTrans2D1" presStyleIdx="0" presStyleCnt="0"/>
      <dgm:spPr/>
    </dgm:pt>
    <dgm:pt modelId="{5F71A90F-5441-4BCA-A19B-6B24B146D219}" type="pres">
      <dgm:prSet presAssocID="{CF95DBEA-B2AB-457C-969E-AA0E04A15E01}" presName="compNode" presStyleCnt="0"/>
      <dgm:spPr/>
    </dgm:pt>
    <dgm:pt modelId="{CD266DC2-89AB-47FB-9656-86AB25D26B99}" type="pres">
      <dgm:prSet presAssocID="{CF95DBEA-B2AB-457C-969E-AA0E04A15E01}" presName="bkgdShape" presStyleLbl="node1" presStyleIdx="2" presStyleCnt="3"/>
      <dgm:spPr/>
    </dgm:pt>
    <dgm:pt modelId="{D2FD1211-D97F-4126-9737-B32837EED479}" type="pres">
      <dgm:prSet presAssocID="{CF95DBEA-B2AB-457C-969E-AA0E04A15E01}" presName="nodeTx" presStyleLbl="node1" presStyleIdx="2" presStyleCnt="3">
        <dgm:presLayoutVars>
          <dgm:bulletEnabled val="1"/>
        </dgm:presLayoutVars>
      </dgm:prSet>
      <dgm:spPr/>
    </dgm:pt>
    <dgm:pt modelId="{68686E60-49FC-4C01-8E7F-7DDC6DDCF9AE}" type="pres">
      <dgm:prSet presAssocID="{CF95DBEA-B2AB-457C-969E-AA0E04A15E01}" presName="invisiNode" presStyleLbl="node1" presStyleIdx="2" presStyleCnt="3"/>
      <dgm:spPr/>
    </dgm:pt>
    <dgm:pt modelId="{100BF8C0-CB01-4754-BC23-674F8B495B63}" type="pres">
      <dgm:prSet presAssocID="{CF95DBEA-B2AB-457C-969E-AA0E04A15E01}" presName="imagNode" presStyleLbl="fgImgPlace1" presStyleIdx="2" presStyleCnt="3"/>
      <dgm:spPr/>
    </dgm:pt>
  </dgm:ptLst>
  <dgm:cxnLst>
    <dgm:cxn modelId="{EE4ECB3F-37FD-414F-9425-3BF45A935198}" type="presOf" srcId="{4265ABFD-F76E-4DEA-98E5-A1266F3B5BAC}" destId="{68C408D8-F992-4A80-9E6B-E373BB9C45C7}" srcOrd="0" destOrd="0" presId="urn:microsoft.com/office/officeart/2005/8/layout/hList7"/>
    <dgm:cxn modelId="{BB41E514-DFD5-4A1D-B6CC-636D5A7CBFAF}" srcId="{0B7BE0D3-96F1-4645-B0ED-68F26E71C13A}" destId="{CF95DBEA-B2AB-457C-969E-AA0E04A15E01}" srcOrd="2" destOrd="0" parTransId="{52E23EF8-6319-4C1A-B37D-CEE6638CA72F}" sibTransId="{3419A18F-9341-4A49-871C-66D2F0C379A4}"/>
    <dgm:cxn modelId="{19688E47-3781-4521-AADC-EA0A0E8F755F}" srcId="{0B7BE0D3-96F1-4645-B0ED-68F26E71C13A}" destId="{AC8FF854-E429-4535-8737-C82F46E928D7}" srcOrd="0" destOrd="0" parTransId="{DDD9FB9B-4E8B-4A95-82CF-349A75A3C74C}" sibTransId="{A1560913-F4D3-440B-B69A-4BD49021703A}"/>
    <dgm:cxn modelId="{3FD22989-5454-4DBD-B0A9-E2B379AFE83D}" srcId="{0B7BE0D3-96F1-4645-B0ED-68F26E71C13A}" destId="{14B4BB33-9776-4336-A0CD-BDB334D87121}" srcOrd="1" destOrd="0" parTransId="{7FF634D5-432B-4FEB-A426-62DE25731C1C}" sibTransId="{4265ABFD-F76E-4DEA-98E5-A1266F3B5BAC}"/>
    <dgm:cxn modelId="{21563DDD-4B57-425C-8813-D8E58FF9697B}" type="presOf" srcId="{A1560913-F4D3-440B-B69A-4BD49021703A}" destId="{00356A20-8221-4E05-A3AA-CFE05FADA3AC}" srcOrd="0" destOrd="0" presId="urn:microsoft.com/office/officeart/2005/8/layout/hList7"/>
    <dgm:cxn modelId="{D0B61806-9C95-4802-9A39-1FE1C415F524}" type="presOf" srcId="{0B7BE0D3-96F1-4645-B0ED-68F26E71C13A}" destId="{13A8392F-F097-4DC2-9CBE-01B36611543B}" srcOrd="0" destOrd="0" presId="urn:microsoft.com/office/officeart/2005/8/layout/hList7"/>
    <dgm:cxn modelId="{6F5F1B69-C82D-428A-AA06-E5364660B585}" type="presOf" srcId="{AC8FF854-E429-4535-8737-C82F46E928D7}" destId="{5D046950-1EDC-4007-A8EB-8A7F95B9BE62}" srcOrd="0" destOrd="0" presId="urn:microsoft.com/office/officeart/2005/8/layout/hList7"/>
    <dgm:cxn modelId="{D86269EA-9331-44F5-BBC9-421624995EFE}" type="presOf" srcId="{CF95DBEA-B2AB-457C-969E-AA0E04A15E01}" destId="{D2FD1211-D97F-4126-9737-B32837EED479}" srcOrd="1" destOrd="0" presId="urn:microsoft.com/office/officeart/2005/8/layout/hList7"/>
    <dgm:cxn modelId="{02893570-3528-43D0-A3E2-56AACF3ADA46}" type="presOf" srcId="{14B4BB33-9776-4336-A0CD-BDB334D87121}" destId="{B8ACE4AB-0DAE-414A-834F-0E7BACD97687}" srcOrd="1" destOrd="0" presId="urn:microsoft.com/office/officeart/2005/8/layout/hList7"/>
    <dgm:cxn modelId="{F5050A35-AE2E-4A71-8107-CDA9257E7DB0}" type="presOf" srcId="{AC8FF854-E429-4535-8737-C82F46E928D7}" destId="{E113F8BB-E61D-41C5-A712-95252433B704}" srcOrd="1" destOrd="0" presId="urn:microsoft.com/office/officeart/2005/8/layout/hList7"/>
    <dgm:cxn modelId="{DD73DEEE-8B72-48DD-A808-4CBEBC7EF513}" type="presOf" srcId="{14B4BB33-9776-4336-A0CD-BDB334D87121}" destId="{D8522AB7-520C-43FB-870A-4046B0C1E547}" srcOrd="0" destOrd="0" presId="urn:microsoft.com/office/officeart/2005/8/layout/hList7"/>
    <dgm:cxn modelId="{49FBA370-2F01-440A-A5F2-3BB802EF2950}" type="presOf" srcId="{CF95DBEA-B2AB-457C-969E-AA0E04A15E01}" destId="{CD266DC2-89AB-47FB-9656-86AB25D26B99}" srcOrd="0" destOrd="0" presId="urn:microsoft.com/office/officeart/2005/8/layout/hList7"/>
    <dgm:cxn modelId="{3808E132-B8CD-4811-B064-9B30A4464D8C}" type="presParOf" srcId="{13A8392F-F097-4DC2-9CBE-01B36611543B}" destId="{155BC4C0-4D08-480A-8153-91A98F5BDE32}" srcOrd="0" destOrd="0" presId="urn:microsoft.com/office/officeart/2005/8/layout/hList7"/>
    <dgm:cxn modelId="{7B469E01-B407-40F4-ADF2-F353869C5E8E}" type="presParOf" srcId="{13A8392F-F097-4DC2-9CBE-01B36611543B}" destId="{309E0D39-DF85-49CE-9F7B-4C92818AE6C3}" srcOrd="1" destOrd="0" presId="urn:microsoft.com/office/officeart/2005/8/layout/hList7"/>
    <dgm:cxn modelId="{64A46A43-D3A6-461F-94FF-9DEEAD4964F9}" type="presParOf" srcId="{309E0D39-DF85-49CE-9F7B-4C92818AE6C3}" destId="{2E139907-EC5B-4E17-A73B-41F5060DBDD5}" srcOrd="0" destOrd="0" presId="urn:microsoft.com/office/officeart/2005/8/layout/hList7"/>
    <dgm:cxn modelId="{0B34FC3C-4DAA-4292-9D3D-00CBE412B1B5}" type="presParOf" srcId="{2E139907-EC5B-4E17-A73B-41F5060DBDD5}" destId="{5D046950-1EDC-4007-A8EB-8A7F95B9BE62}" srcOrd="0" destOrd="0" presId="urn:microsoft.com/office/officeart/2005/8/layout/hList7"/>
    <dgm:cxn modelId="{5BA73FC4-03AA-41BA-A27B-335A0C5371C1}" type="presParOf" srcId="{2E139907-EC5B-4E17-A73B-41F5060DBDD5}" destId="{E113F8BB-E61D-41C5-A712-95252433B704}" srcOrd="1" destOrd="0" presId="urn:microsoft.com/office/officeart/2005/8/layout/hList7"/>
    <dgm:cxn modelId="{4C7D10BA-8A02-4D57-8BF7-7B339FC7D02F}" type="presParOf" srcId="{2E139907-EC5B-4E17-A73B-41F5060DBDD5}" destId="{92024C77-ED5A-48EC-954C-125D6EAA20A7}" srcOrd="2" destOrd="0" presId="urn:microsoft.com/office/officeart/2005/8/layout/hList7"/>
    <dgm:cxn modelId="{163BCDEB-9BE3-4D47-B66B-1D59CA988D26}" type="presParOf" srcId="{2E139907-EC5B-4E17-A73B-41F5060DBDD5}" destId="{9AA2B42B-DDFC-4F2A-887D-020D4E3202B1}" srcOrd="3" destOrd="0" presId="urn:microsoft.com/office/officeart/2005/8/layout/hList7"/>
    <dgm:cxn modelId="{C45E9272-798E-4135-B179-874B97042A2D}" type="presParOf" srcId="{309E0D39-DF85-49CE-9F7B-4C92818AE6C3}" destId="{00356A20-8221-4E05-A3AA-CFE05FADA3AC}" srcOrd="1" destOrd="0" presId="urn:microsoft.com/office/officeart/2005/8/layout/hList7"/>
    <dgm:cxn modelId="{D96E7D54-2A2B-4E6A-82E7-B00B3D975261}" type="presParOf" srcId="{309E0D39-DF85-49CE-9F7B-4C92818AE6C3}" destId="{F1377C68-A756-4CBA-B3BD-091D9B795B27}" srcOrd="2" destOrd="0" presId="urn:microsoft.com/office/officeart/2005/8/layout/hList7"/>
    <dgm:cxn modelId="{44BDA33B-F93C-4886-BD14-020653608117}" type="presParOf" srcId="{F1377C68-A756-4CBA-B3BD-091D9B795B27}" destId="{D8522AB7-520C-43FB-870A-4046B0C1E547}" srcOrd="0" destOrd="0" presId="urn:microsoft.com/office/officeart/2005/8/layout/hList7"/>
    <dgm:cxn modelId="{A0218BE4-C62D-48A4-BD31-D6DD9065EC58}" type="presParOf" srcId="{F1377C68-A756-4CBA-B3BD-091D9B795B27}" destId="{B8ACE4AB-0DAE-414A-834F-0E7BACD97687}" srcOrd="1" destOrd="0" presId="urn:microsoft.com/office/officeart/2005/8/layout/hList7"/>
    <dgm:cxn modelId="{BC950FAC-5BE8-4819-A9EA-8A2759056F5E}" type="presParOf" srcId="{F1377C68-A756-4CBA-B3BD-091D9B795B27}" destId="{A62358D1-82F4-4635-9E62-0D094E0EFE5C}" srcOrd="2" destOrd="0" presId="urn:microsoft.com/office/officeart/2005/8/layout/hList7"/>
    <dgm:cxn modelId="{6BDAB17A-8C3B-4C6B-9426-73970DECE4D4}" type="presParOf" srcId="{F1377C68-A756-4CBA-B3BD-091D9B795B27}" destId="{6439CEF7-6E00-4BCC-9AC8-3A75A18CF6CC}" srcOrd="3" destOrd="0" presId="urn:microsoft.com/office/officeart/2005/8/layout/hList7"/>
    <dgm:cxn modelId="{0A71C901-B8B8-47B7-BEE3-A8F1CD6D1DA3}" type="presParOf" srcId="{309E0D39-DF85-49CE-9F7B-4C92818AE6C3}" destId="{68C408D8-F992-4A80-9E6B-E373BB9C45C7}" srcOrd="3" destOrd="0" presId="urn:microsoft.com/office/officeart/2005/8/layout/hList7"/>
    <dgm:cxn modelId="{FF0A271E-246B-4BA4-992D-5242AB4AAB57}" type="presParOf" srcId="{309E0D39-DF85-49CE-9F7B-4C92818AE6C3}" destId="{5F71A90F-5441-4BCA-A19B-6B24B146D219}" srcOrd="4" destOrd="0" presId="urn:microsoft.com/office/officeart/2005/8/layout/hList7"/>
    <dgm:cxn modelId="{42656A12-1B0B-4462-A934-DC044AA8536F}" type="presParOf" srcId="{5F71A90F-5441-4BCA-A19B-6B24B146D219}" destId="{CD266DC2-89AB-47FB-9656-86AB25D26B99}" srcOrd="0" destOrd="0" presId="urn:microsoft.com/office/officeart/2005/8/layout/hList7"/>
    <dgm:cxn modelId="{89C0A99D-17FD-4563-BD2D-3356EFCA958A}" type="presParOf" srcId="{5F71A90F-5441-4BCA-A19B-6B24B146D219}" destId="{D2FD1211-D97F-4126-9737-B32837EED479}" srcOrd="1" destOrd="0" presId="urn:microsoft.com/office/officeart/2005/8/layout/hList7"/>
    <dgm:cxn modelId="{09D4780D-2141-4525-BAC9-DF4A2BC661D5}" type="presParOf" srcId="{5F71A90F-5441-4BCA-A19B-6B24B146D219}" destId="{68686E60-49FC-4C01-8E7F-7DDC6DDCF9AE}" srcOrd="2" destOrd="0" presId="urn:microsoft.com/office/officeart/2005/8/layout/hList7"/>
    <dgm:cxn modelId="{BAE1AEA2-0240-4211-8448-323A5E31BD1F}" type="presParOf" srcId="{5F71A90F-5441-4BCA-A19B-6B24B146D219}" destId="{100BF8C0-CB01-4754-BC23-674F8B495B6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B7BE0D3-96F1-4645-B0ED-68F26E71C13A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0"/>
      <dgm:spPr/>
    </dgm:pt>
    <dgm:pt modelId="{AC8FF854-E429-4535-8737-C82F46E928D7}">
      <dgm:prSet phldrT="[Texto]" phldr="1"/>
      <dgm:spPr/>
      <dgm:t>
        <a:bodyPr/>
        <a:lstStyle/>
        <a:p>
          <a:endParaRPr lang="es-NI"/>
        </a:p>
      </dgm:t>
    </dgm:pt>
    <dgm:pt modelId="{DDD9FB9B-4E8B-4A95-82CF-349A75A3C74C}" type="parTrans" cxnId="{19688E47-3781-4521-AADC-EA0A0E8F755F}">
      <dgm:prSet/>
      <dgm:spPr/>
      <dgm:t>
        <a:bodyPr/>
        <a:lstStyle/>
        <a:p>
          <a:endParaRPr lang="es-NI"/>
        </a:p>
      </dgm:t>
    </dgm:pt>
    <dgm:pt modelId="{A1560913-F4D3-440B-B69A-4BD49021703A}" type="sibTrans" cxnId="{19688E47-3781-4521-AADC-EA0A0E8F755F}">
      <dgm:prSet/>
      <dgm:spPr/>
      <dgm:t>
        <a:bodyPr/>
        <a:lstStyle/>
        <a:p>
          <a:endParaRPr lang="es-NI"/>
        </a:p>
      </dgm:t>
    </dgm:pt>
    <dgm:pt modelId="{14B4BB33-9776-4336-A0CD-BDB334D87121}">
      <dgm:prSet phldrT="[Texto]" phldr="1"/>
      <dgm:spPr/>
      <dgm:t>
        <a:bodyPr/>
        <a:lstStyle/>
        <a:p>
          <a:endParaRPr lang="es-NI"/>
        </a:p>
      </dgm:t>
    </dgm:pt>
    <dgm:pt modelId="{7FF634D5-432B-4FEB-A426-62DE25731C1C}" type="parTrans" cxnId="{3FD22989-5454-4DBD-B0A9-E2B379AFE83D}">
      <dgm:prSet/>
      <dgm:spPr/>
      <dgm:t>
        <a:bodyPr/>
        <a:lstStyle/>
        <a:p>
          <a:endParaRPr lang="es-NI"/>
        </a:p>
      </dgm:t>
    </dgm:pt>
    <dgm:pt modelId="{4265ABFD-F76E-4DEA-98E5-A1266F3B5BAC}" type="sibTrans" cxnId="{3FD22989-5454-4DBD-B0A9-E2B379AFE83D}">
      <dgm:prSet/>
      <dgm:spPr/>
      <dgm:t>
        <a:bodyPr/>
        <a:lstStyle/>
        <a:p>
          <a:endParaRPr lang="es-NI"/>
        </a:p>
      </dgm:t>
    </dgm:pt>
    <dgm:pt modelId="{CF95DBEA-B2AB-457C-969E-AA0E04A15E01}">
      <dgm:prSet phldrT="[Texto]" phldr="1"/>
      <dgm:spPr/>
      <dgm:t>
        <a:bodyPr/>
        <a:lstStyle/>
        <a:p>
          <a:endParaRPr lang="es-NI"/>
        </a:p>
      </dgm:t>
    </dgm:pt>
    <dgm:pt modelId="{52E23EF8-6319-4C1A-B37D-CEE6638CA72F}" type="parTrans" cxnId="{BB41E514-DFD5-4A1D-B6CC-636D5A7CBFAF}">
      <dgm:prSet/>
      <dgm:spPr/>
      <dgm:t>
        <a:bodyPr/>
        <a:lstStyle/>
        <a:p>
          <a:endParaRPr lang="es-NI"/>
        </a:p>
      </dgm:t>
    </dgm:pt>
    <dgm:pt modelId="{3419A18F-9341-4A49-871C-66D2F0C379A4}" type="sibTrans" cxnId="{BB41E514-DFD5-4A1D-B6CC-636D5A7CBFAF}">
      <dgm:prSet/>
      <dgm:spPr/>
      <dgm:t>
        <a:bodyPr/>
        <a:lstStyle/>
        <a:p>
          <a:endParaRPr lang="es-NI"/>
        </a:p>
      </dgm:t>
    </dgm:pt>
    <dgm:pt modelId="{13A8392F-F097-4DC2-9CBE-01B36611543B}" type="pres">
      <dgm:prSet presAssocID="{0B7BE0D3-96F1-4645-B0ED-68F26E71C13A}" presName="Name0" presStyleCnt="0">
        <dgm:presLayoutVars>
          <dgm:dir/>
          <dgm:resizeHandles val="exact"/>
        </dgm:presLayoutVars>
      </dgm:prSet>
      <dgm:spPr/>
    </dgm:pt>
    <dgm:pt modelId="{155BC4C0-4D08-480A-8153-91A98F5BDE32}" type="pres">
      <dgm:prSet presAssocID="{0B7BE0D3-96F1-4645-B0ED-68F26E71C13A}" presName="fgShape" presStyleLbl="fgShp" presStyleIdx="0" presStyleCnt="1"/>
      <dgm:spPr/>
    </dgm:pt>
    <dgm:pt modelId="{309E0D39-DF85-49CE-9F7B-4C92818AE6C3}" type="pres">
      <dgm:prSet presAssocID="{0B7BE0D3-96F1-4645-B0ED-68F26E71C13A}" presName="linComp" presStyleCnt="0"/>
      <dgm:spPr/>
    </dgm:pt>
    <dgm:pt modelId="{2E139907-EC5B-4E17-A73B-41F5060DBDD5}" type="pres">
      <dgm:prSet presAssocID="{AC8FF854-E429-4535-8737-C82F46E928D7}" presName="compNode" presStyleCnt="0"/>
      <dgm:spPr/>
    </dgm:pt>
    <dgm:pt modelId="{5D046950-1EDC-4007-A8EB-8A7F95B9BE62}" type="pres">
      <dgm:prSet presAssocID="{AC8FF854-E429-4535-8737-C82F46E928D7}" presName="bkgdShape" presStyleLbl="node1" presStyleIdx="0" presStyleCnt="3"/>
      <dgm:spPr/>
    </dgm:pt>
    <dgm:pt modelId="{E113F8BB-E61D-41C5-A712-95252433B704}" type="pres">
      <dgm:prSet presAssocID="{AC8FF854-E429-4535-8737-C82F46E928D7}" presName="nodeTx" presStyleLbl="node1" presStyleIdx="0" presStyleCnt="3">
        <dgm:presLayoutVars>
          <dgm:bulletEnabled val="1"/>
        </dgm:presLayoutVars>
      </dgm:prSet>
      <dgm:spPr/>
    </dgm:pt>
    <dgm:pt modelId="{92024C77-ED5A-48EC-954C-125D6EAA20A7}" type="pres">
      <dgm:prSet presAssocID="{AC8FF854-E429-4535-8737-C82F46E928D7}" presName="invisiNode" presStyleLbl="node1" presStyleIdx="0" presStyleCnt="3"/>
      <dgm:spPr/>
    </dgm:pt>
    <dgm:pt modelId="{9AA2B42B-DDFC-4F2A-887D-020D4E3202B1}" type="pres">
      <dgm:prSet presAssocID="{AC8FF854-E429-4535-8737-C82F46E928D7}" presName="imagNode" presStyleLbl="fgImgPlace1" presStyleIdx="0" presStyleCnt="3"/>
      <dgm:spPr/>
    </dgm:pt>
    <dgm:pt modelId="{00356A20-8221-4E05-A3AA-CFE05FADA3AC}" type="pres">
      <dgm:prSet presAssocID="{A1560913-F4D3-440B-B69A-4BD49021703A}" presName="sibTrans" presStyleLbl="sibTrans2D1" presStyleIdx="0" presStyleCnt="0"/>
      <dgm:spPr/>
    </dgm:pt>
    <dgm:pt modelId="{F1377C68-A756-4CBA-B3BD-091D9B795B27}" type="pres">
      <dgm:prSet presAssocID="{14B4BB33-9776-4336-A0CD-BDB334D87121}" presName="compNode" presStyleCnt="0"/>
      <dgm:spPr/>
    </dgm:pt>
    <dgm:pt modelId="{D8522AB7-520C-43FB-870A-4046B0C1E547}" type="pres">
      <dgm:prSet presAssocID="{14B4BB33-9776-4336-A0CD-BDB334D87121}" presName="bkgdShape" presStyleLbl="node1" presStyleIdx="1" presStyleCnt="3"/>
      <dgm:spPr/>
    </dgm:pt>
    <dgm:pt modelId="{B8ACE4AB-0DAE-414A-834F-0E7BACD97687}" type="pres">
      <dgm:prSet presAssocID="{14B4BB33-9776-4336-A0CD-BDB334D87121}" presName="nodeTx" presStyleLbl="node1" presStyleIdx="1" presStyleCnt="3">
        <dgm:presLayoutVars>
          <dgm:bulletEnabled val="1"/>
        </dgm:presLayoutVars>
      </dgm:prSet>
      <dgm:spPr/>
    </dgm:pt>
    <dgm:pt modelId="{A62358D1-82F4-4635-9E62-0D094E0EFE5C}" type="pres">
      <dgm:prSet presAssocID="{14B4BB33-9776-4336-A0CD-BDB334D87121}" presName="invisiNode" presStyleLbl="node1" presStyleIdx="1" presStyleCnt="3"/>
      <dgm:spPr/>
    </dgm:pt>
    <dgm:pt modelId="{6439CEF7-6E00-4BCC-9AC8-3A75A18CF6CC}" type="pres">
      <dgm:prSet presAssocID="{14B4BB33-9776-4336-A0CD-BDB334D87121}" presName="imagNode" presStyleLbl="fgImgPlace1" presStyleIdx="1" presStyleCnt="3"/>
      <dgm:spPr/>
    </dgm:pt>
    <dgm:pt modelId="{68C408D8-F992-4A80-9E6B-E373BB9C45C7}" type="pres">
      <dgm:prSet presAssocID="{4265ABFD-F76E-4DEA-98E5-A1266F3B5BAC}" presName="sibTrans" presStyleLbl="sibTrans2D1" presStyleIdx="0" presStyleCnt="0"/>
      <dgm:spPr/>
    </dgm:pt>
    <dgm:pt modelId="{5F71A90F-5441-4BCA-A19B-6B24B146D219}" type="pres">
      <dgm:prSet presAssocID="{CF95DBEA-B2AB-457C-969E-AA0E04A15E01}" presName="compNode" presStyleCnt="0"/>
      <dgm:spPr/>
    </dgm:pt>
    <dgm:pt modelId="{CD266DC2-89AB-47FB-9656-86AB25D26B99}" type="pres">
      <dgm:prSet presAssocID="{CF95DBEA-B2AB-457C-969E-AA0E04A15E01}" presName="bkgdShape" presStyleLbl="node1" presStyleIdx="2" presStyleCnt="3"/>
      <dgm:spPr/>
    </dgm:pt>
    <dgm:pt modelId="{D2FD1211-D97F-4126-9737-B32837EED479}" type="pres">
      <dgm:prSet presAssocID="{CF95DBEA-B2AB-457C-969E-AA0E04A15E01}" presName="nodeTx" presStyleLbl="node1" presStyleIdx="2" presStyleCnt="3">
        <dgm:presLayoutVars>
          <dgm:bulletEnabled val="1"/>
        </dgm:presLayoutVars>
      </dgm:prSet>
      <dgm:spPr/>
    </dgm:pt>
    <dgm:pt modelId="{68686E60-49FC-4C01-8E7F-7DDC6DDCF9AE}" type="pres">
      <dgm:prSet presAssocID="{CF95DBEA-B2AB-457C-969E-AA0E04A15E01}" presName="invisiNode" presStyleLbl="node1" presStyleIdx="2" presStyleCnt="3"/>
      <dgm:spPr/>
    </dgm:pt>
    <dgm:pt modelId="{100BF8C0-CB01-4754-BC23-674F8B495B63}" type="pres">
      <dgm:prSet presAssocID="{CF95DBEA-B2AB-457C-969E-AA0E04A15E01}" presName="imagNode" presStyleLbl="fgImgPlace1" presStyleIdx="2" presStyleCnt="3"/>
      <dgm:spPr/>
    </dgm:pt>
  </dgm:ptLst>
  <dgm:cxnLst>
    <dgm:cxn modelId="{3FD22989-5454-4DBD-B0A9-E2B379AFE83D}" srcId="{0B7BE0D3-96F1-4645-B0ED-68F26E71C13A}" destId="{14B4BB33-9776-4336-A0CD-BDB334D87121}" srcOrd="1" destOrd="0" parTransId="{7FF634D5-432B-4FEB-A426-62DE25731C1C}" sibTransId="{4265ABFD-F76E-4DEA-98E5-A1266F3B5BAC}"/>
    <dgm:cxn modelId="{C5D3400A-582D-42A1-A34C-6E1087DBF740}" type="presOf" srcId="{14B4BB33-9776-4336-A0CD-BDB334D87121}" destId="{D8522AB7-520C-43FB-870A-4046B0C1E547}" srcOrd="0" destOrd="0" presId="urn:microsoft.com/office/officeart/2005/8/layout/hList7"/>
    <dgm:cxn modelId="{19688E47-3781-4521-AADC-EA0A0E8F755F}" srcId="{0B7BE0D3-96F1-4645-B0ED-68F26E71C13A}" destId="{AC8FF854-E429-4535-8737-C82F46E928D7}" srcOrd="0" destOrd="0" parTransId="{DDD9FB9B-4E8B-4A95-82CF-349A75A3C74C}" sibTransId="{A1560913-F4D3-440B-B69A-4BD49021703A}"/>
    <dgm:cxn modelId="{349F7238-A7CA-4A4D-9565-DE0D420E12C4}" type="presOf" srcId="{AC8FF854-E429-4535-8737-C82F46E928D7}" destId="{5D046950-1EDC-4007-A8EB-8A7F95B9BE62}" srcOrd="0" destOrd="0" presId="urn:microsoft.com/office/officeart/2005/8/layout/hList7"/>
    <dgm:cxn modelId="{F13C35C3-C091-4961-B9BF-82CBDC6C8338}" type="presOf" srcId="{0B7BE0D3-96F1-4645-B0ED-68F26E71C13A}" destId="{13A8392F-F097-4DC2-9CBE-01B36611543B}" srcOrd="0" destOrd="0" presId="urn:microsoft.com/office/officeart/2005/8/layout/hList7"/>
    <dgm:cxn modelId="{1F8ECB13-FA5C-4E01-9EED-8C17ABFD059C}" type="presOf" srcId="{CF95DBEA-B2AB-457C-969E-AA0E04A15E01}" destId="{D2FD1211-D97F-4126-9737-B32837EED479}" srcOrd="1" destOrd="0" presId="urn:microsoft.com/office/officeart/2005/8/layout/hList7"/>
    <dgm:cxn modelId="{083111C0-C252-41ED-8489-855E94C1E922}" type="presOf" srcId="{A1560913-F4D3-440B-B69A-4BD49021703A}" destId="{00356A20-8221-4E05-A3AA-CFE05FADA3AC}" srcOrd="0" destOrd="0" presId="urn:microsoft.com/office/officeart/2005/8/layout/hList7"/>
    <dgm:cxn modelId="{7A6B3BAA-2D0A-4E83-AEC6-1F9B2F7D2710}" type="presOf" srcId="{14B4BB33-9776-4336-A0CD-BDB334D87121}" destId="{B8ACE4AB-0DAE-414A-834F-0E7BACD97687}" srcOrd="1" destOrd="0" presId="urn:microsoft.com/office/officeart/2005/8/layout/hList7"/>
    <dgm:cxn modelId="{BB41E514-DFD5-4A1D-B6CC-636D5A7CBFAF}" srcId="{0B7BE0D3-96F1-4645-B0ED-68F26E71C13A}" destId="{CF95DBEA-B2AB-457C-969E-AA0E04A15E01}" srcOrd="2" destOrd="0" parTransId="{52E23EF8-6319-4C1A-B37D-CEE6638CA72F}" sibTransId="{3419A18F-9341-4A49-871C-66D2F0C379A4}"/>
    <dgm:cxn modelId="{A64F6C8B-4967-4526-9170-02BD679170E2}" type="presOf" srcId="{4265ABFD-F76E-4DEA-98E5-A1266F3B5BAC}" destId="{68C408D8-F992-4A80-9E6B-E373BB9C45C7}" srcOrd="0" destOrd="0" presId="urn:microsoft.com/office/officeart/2005/8/layout/hList7"/>
    <dgm:cxn modelId="{ABDB0679-68F4-4460-BAC5-FED21EA8BC9A}" type="presOf" srcId="{AC8FF854-E429-4535-8737-C82F46E928D7}" destId="{E113F8BB-E61D-41C5-A712-95252433B704}" srcOrd="1" destOrd="0" presId="urn:microsoft.com/office/officeart/2005/8/layout/hList7"/>
    <dgm:cxn modelId="{D810973D-BAF8-4E50-81D0-A5881AB661B9}" type="presOf" srcId="{CF95DBEA-B2AB-457C-969E-AA0E04A15E01}" destId="{CD266DC2-89AB-47FB-9656-86AB25D26B99}" srcOrd="0" destOrd="0" presId="urn:microsoft.com/office/officeart/2005/8/layout/hList7"/>
    <dgm:cxn modelId="{8D012FF9-04D6-413B-AAC6-41BAC8CA93B0}" type="presParOf" srcId="{13A8392F-F097-4DC2-9CBE-01B36611543B}" destId="{155BC4C0-4D08-480A-8153-91A98F5BDE32}" srcOrd="0" destOrd="0" presId="urn:microsoft.com/office/officeart/2005/8/layout/hList7"/>
    <dgm:cxn modelId="{E3E8DE69-B50F-44CA-B866-F52CBAF63C8B}" type="presParOf" srcId="{13A8392F-F097-4DC2-9CBE-01B36611543B}" destId="{309E0D39-DF85-49CE-9F7B-4C92818AE6C3}" srcOrd="1" destOrd="0" presId="urn:microsoft.com/office/officeart/2005/8/layout/hList7"/>
    <dgm:cxn modelId="{A76E762D-0B11-4183-8A0A-0427C35529FC}" type="presParOf" srcId="{309E0D39-DF85-49CE-9F7B-4C92818AE6C3}" destId="{2E139907-EC5B-4E17-A73B-41F5060DBDD5}" srcOrd="0" destOrd="0" presId="urn:microsoft.com/office/officeart/2005/8/layout/hList7"/>
    <dgm:cxn modelId="{72A3D121-C43D-4BA7-898A-B72E0CD5AF7D}" type="presParOf" srcId="{2E139907-EC5B-4E17-A73B-41F5060DBDD5}" destId="{5D046950-1EDC-4007-A8EB-8A7F95B9BE62}" srcOrd="0" destOrd="0" presId="urn:microsoft.com/office/officeart/2005/8/layout/hList7"/>
    <dgm:cxn modelId="{B9DC3A4C-A6E3-4352-9BA8-1772209E3558}" type="presParOf" srcId="{2E139907-EC5B-4E17-A73B-41F5060DBDD5}" destId="{E113F8BB-E61D-41C5-A712-95252433B704}" srcOrd="1" destOrd="0" presId="urn:microsoft.com/office/officeart/2005/8/layout/hList7"/>
    <dgm:cxn modelId="{D744E15B-F46D-4991-A318-4E8495EF1047}" type="presParOf" srcId="{2E139907-EC5B-4E17-A73B-41F5060DBDD5}" destId="{92024C77-ED5A-48EC-954C-125D6EAA20A7}" srcOrd="2" destOrd="0" presId="urn:microsoft.com/office/officeart/2005/8/layout/hList7"/>
    <dgm:cxn modelId="{A5FE9F16-B285-4407-9C3E-C885B3B2F531}" type="presParOf" srcId="{2E139907-EC5B-4E17-A73B-41F5060DBDD5}" destId="{9AA2B42B-DDFC-4F2A-887D-020D4E3202B1}" srcOrd="3" destOrd="0" presId="urn:microsoft.com/office/officeart/2005/8/layout/hList7"/>
    <dgm:cxn modelId="{4CBFD061-F47C-47A1-9B2F-B0146602CF5C}" type="presParOf" srcId="{309E0D39-DF85-49CE-9F7B-4C92818AE6C3}" destId="{00356A20-8221-4E05-A3AA-CFE05FADA3AC}" srcOrd="1" destOrd="0" presId="urn:microsoft.com/office/officeart/2005/8/layout/hList7"/>
    <dgm:cxn modelId="{EF964C82-AE18-406D-9D11-26454D59C6FE}" type="presParOf" srcId="{309E0D39-DF85-49CE-9F7B-4C92818AE6C3}" destId="{F1377C68-A756-4CBA-B3BD-091D9B795B27}" srcOrd="2" destOrd="0" presId="urn:microsoft.com/office/officeart/2005/8/layout/hList7"/>
    <dgm:cxn modelId="{6535228C-8AE7-4115-AF1A-31DE66F8A979}" type="presParOf" srcId="{F1377C68-A756-4CBA-B3BD-091D9B795B27}" destId="{D8522AB7-520C-43FB-870A-4046B0C1E547}" srcOrd="0" destOrd="0" presId="urn:microsoft.com/office/officeart/2005/8/layout/hList7"/>
    <dgm:cxn modelId="{C6349EA0-EB3E-4A63-9B13-0E0E3055A020}" type="presParOf" srcId="{F1377C68-A756-4CBA-B3BD-091D9B795B27}" destId="{B8ACE4AB-0DAE-414A-834F-0E7BACD97687}" srcOrd="1" destOrd="0" presId="urn:microsoft.com/office/officeart/2005/8/layout/hList7"/>
    <dgm:cxn modelId="{2D836ADC-0DEA-45BE-B9A9-4467A9494820}" type="presParOf" srcId="{F1377C68-A756-4CBA-B3BD-091D9B795B27}" destId="{A62358D1-82F4-4635-9E62-0D094E0EFE5C}" srcOrd="2" destOrd="0" presId="urn:microsoft.com/office/officeart/2005/8/layout/hList7"/>
    <dgm:cxn modelId="{76A5D2F8-C98F-4C3B-A865-DE571AA7F56C}" type="presParOf" srcId="{F1377C68-A756-4CBA-B3BD-091D9B795B27}" destId="{6439CEF7-6E00-4BCC-9AC8-3A75A18CF6CC}" srcOrd="3" destOrd="0" presId="urn:microsoft.com/office/officeart/2005/8/layout/hList7"/>
    <dgm:cxn modelId="{FC02EB71-E9CD-4502-8E4E-3D41CD409F24}" type="presParOf" srcId="{309E0D39-DF85-49CE-9F7B-4C92818AE6C3}" destId="{68C408D8-F992-4A80-9E6B-E373BB9C45C7}" srcOrd="3" destOrd="0" presId="urn:microsoft.com/office/officeart/2005/8/layout/hList7"/>
    <dgm:cxn modelId="{733AE35E-26D3-46AC-A6F7-9E1CB935A8F8}" type="presParOf" srcId="{309E0D39-DF85-49CE-9F7B-4C92818AE6C3}" destId="{5F71A90F-5441-4BCA-A19B-6B24B146D219}" srcOrd="4" destOrd="0" presId="urn:microsoft.com/office/officeart/2005/8/layout/hList7"/>
    <dgm:cxn modelId="{5864AB18-DD1F-448A-A63D-8833290FF0D2}" type="presParOf" srcId="{5F71A90F-5441-4BCA-A19B-6B24B146D219}" destId="{CD266DC2-89AB-47FB-9656-86AB25D26B99}" srcOrd="0" destOrd="0" presId="urn:microsoft.com/office/officeart/2005/8/layout/hList7"/>
    <dgm:cxn modelId="{E4B0D862-0E33-492D-A398-286FF0385FD0}" type="presParOf" srcId="{5F71A90F-5441-4BCA-A19B-6B24B146D219}" destId="{D2FD1211-D97F-4126-9737-B32837EED479}" srcOrd="1" destOrd="0" presId="urn:microsoft.com/office/officeart/2005/8/layout/hList7"/>
    <dgm:cxn modelId="{002A97DF-5C5C-48C4-83E5-463CB8901D3F}" type="presParOf" srcId="{5F71A90F-5441-4BCA-A19B-6B24B146D219}" destId="{68686E60-49FC-4C01-8E7F-7DDC6DDCF9AE}" srcOrd="2" destOrd="0" presId="urn:microsoft.com/office/officeart/2005/8/layout/hList7"/>
    <dgm:cxn modelId="{3E493215-E7A5-4581-849B-FB3719F5B6DF}" type="presParOf" srcId="{5F71A90F-5441-4BCA-A19B-6B24B146D219}" destId="{100BF8C0-CB01-4754-BC23-674F8B495B6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7BE0D3-96F1-4645-B0ED-68F26E71C13A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0"/>
      <dgm:spPr/>
    </dgm:pt>
    <dgm:pt modelId="{AC8FF854-E429-4535-8737-C82F46E928D7}">
      <dgm:prSet phldrT="[Texto]" phldr="1"/>
      <dgm:spPr/>
      <dgm:t>
        <a:bodyPr/>
        <a:lstStyle/>
        <a:p>
          <a:endParaRPr lang="es-NI"/>
        </a:p>
      </dgm:t>
    </dgm:pt>
    <dgm:pt modelId="{DDD9FB9B-4E8B-4A95-82CF-349A75A3C74C}" type="parTrans" cxnId="{19688E47-3781-4521-AADC-EA0A0E8F755F}">
      <dgm:prSet/>
      <dgm:spPr/>
      <dgm:t>
        <a:bodyPr/>
        <a:lstStyle/>
        <a:p>
          <a:endParaRPr lang="es-NI"/>
        </a:p>
      </dgm:t>
    </dgm:pt>
    <dgm:pt modelId="{A1560913-F4D3-440B-B69A-4BD49021703A}" type="sibTrans" cxnId="{19688E47-3781-4521-AADC-EA0A0E8F755F}">
      <dgm:prSet/>
      <dgm:spPr/>
      <dgm:t>
        <a:bodyPr/>
        <a:lstStyle/>
        <a:p>
          <a:endParaRPr lang="es-NI"/>
        </a:p>
      </dgm:t>
    </dgm:pt>
    <dgm:pt modelId="{14B4BB33-9776-4336-A0CD-BDB334D87121}">
      <dgm:prSet phldrT="[Texto]" phldr="1"/>
      <dgm:spPr/>
      <dgm:t>
        <a:bodyPr/>
        <a:lstStyle/>
        <a:p>
          <a:endParaRPr lang="es-NI"/>
        </a:p>
      </dgm:t>
    </dgm:pt>
    <dgm:pt modelId="{7FF634D5-432B-4FEB-A426-62DE25731C1C}" type="parTrans" cxnId="{3FD22989-5454-4DBD-B0A9-E2B379AFE83D}">
      <dgm:prSet/>
      <dgm:spPr/>
      <dgm:t>
        <a:bodyPr/>
        <a:lstStyle/>
        <a:p>
          <a:endParaRPr lang="es-NI"/>
        </a:p>
      </dgm:t>
    </dgm:pt>
    <dgm:pt modelId="{4265ABFD-F76E-4DEA-98E5-A1266F3B5BAC}" type="sibTrans" cxnId="{3FD22989-5454-4DBD-B0A9-E2B379AFE83D}">
      <dgm:prSet/>
      <dgm:spPr/>
      <dgm:t>
        <a:bodyPr/>
        <a:lstStyle/>
        <a:p>
          <a:endParaRPr lang="es-NI"/>
        </a:p>
      </dgm:t>
    </dgm:pt>
    <dgm:pt modelId="{CF95DBEA-B2AB-457C-969E-AA0E04A15E01}">
      <dgm:prSet phldrT="[Texto]" phldr="1"/>
      <dgm:spPr/>
      <dgm:t>
        <a:bodyPr/>
        <a:lstStyle/>
        <a:p>
          <a:endParaRPr lang="es-NI"/>
        </a:p>
      </dgm:t>
    </dgm:pt>
    <dgm:pt modelId="{52E23EF8-6319-4C1A-B37D-CEE6638CA72F}" type="parTrans" cxnId="{BB41E514-DFD5-4A1D-B6CC-636D5A7CBFAF}">
      <dgm:prSet/>
      <dgm:spPr/>
      <dgm:t>
        <a:bodyPr/>
        <a:lstStyle/>
        <a:p>
          <a:endParaRPr lang="es-NI"/>
        </a:p>
      </dgm:t>
    </dgm:pt>
    <dgm:pt modelId="{3419A18F-9341-4A49-871C-66D2F0C379A4}" type="sibTrans" cxnId="{BB41E514-DFD5-4A1D-B6CC-636D5A7CBFAF}">
      <dgm:prSet/>
      <dgm:spPr/>
      <dgm:t>
        <a:bodyPr/>
        <a:lstStyle/>
        <a:p>
          <a:endParaRPr lang="es-NI"/>
        </a:p>
      </dgm:t>
    </dgm:pt>
    <dgm:pt modelId="{13A8392F-F097-4DC2-9CBE-01B36611543B}" type="pres">
      <dgm:prSet presAssocID="{0B7BE0D3-96F1-4645-B0ED-68F26E71C13A}" presName="Name0" presStyleCnt="0">
        <dgm:presLayoutVars>
          <dgm:dir/>
          <dgm:resizeHandles val="exact"/>
        </dgm:presLayoutVars>
      </dgm:prSet>
      <dgm:spPr/>
    </dgm:pt>
    <dgm:pt modelId="{155BC4C0-4D08-480A-8153-91A98F5BDE32}" type="pres">
      <dgm:prSet presAssocID="{0B7BE0D3-96F1-4645-B0ED-68F26E71C13A}" presName="fgShape" presStyleLbl="fgShp" presStyleIdx="0" presStyleCnt="1"/>
      <dgm:spPr/>
    </dgm:pt>
    <dgm:pt modelId="{309E0D39-DF85-49CE-9F7B-4C92818AE6C3}" type="pres">
      <dgm:prSet presAssocID="{0B7BE0D3-96F1-4645-B0ED-68F26E71C13A}" presName="linComp" presStyleCnt="0"/>
      <dgm:spPr/>
    </dgm:pt>
    <dgm:pt modelId="{2E139907-EC5B-4E17-A73B-41F5060DBDD5}" type="pres">
      <dgm:prSet presAssocID="{AC8FF854-E429-4535-8737-C82F46E928D7}" presName="compNode" presStyleCnt="0"/>
      <dgm:spPr/>
    </dgm:pt>
    <dgm:pt modelId="{5D046950-1EDC-4007-A8EB-8A7F95B9BE62}" type="pres">
      <dgm:prSet presAssocID="{AC8FF854-E429-4535-8737-C82F46E928D7}" presName="bkgdShape" presStyleLbl="node1" presStyleIdx="0" presStyleCnt="3"/>
      <dgm:spPr/>
    </dgm:pt>
    <dgm:pt modelId="{E113F8BB-E61D-41C5-A712-95252433B704}" type="pres">
      <dgm:prSet presAssocID="{AC8FF854-E429-4535-8737-C82F46E928D7}" presName="nodeTx" presStyleLbl="node1" presStyleIdx="0" presStyleCnt="3">
        <dgm:presLayoutVars>
          <dgm:bulletEnabled val="1"/>
        </dgm:presLayoutVars>
      </dgm:prSet>
      <dgm:spPr/>
    </dgm:pt>
    <dgm:pt modelId="{92024C77-ED5A-48EC-954C-125D6EAA20A7}" type="pres">
      <dgm:prSet presAssocID="{AC8FF854-E429-4535-8737-C82F46E928D7}" presName="invisiNode" presStyleLbl="node1" presStyleIdx="0" presStyleCnt="3"/>
      <dgm:spPr/>
    </dgm:pt>
    <dgm:pt modelId="{9AA2B42B-DDFC-4F2A-887D-020D4E3202B1}" type="pres">
      <dgm:prSet presAssocID="{AC8FF854-E429-4535-8737-C82F46E928D7}" presName="imagNode" presStyleLbl="fgImgPlace1" presStyleIdx="0" presStyleCnt="3"/>
      <dgm:spPr/>
    </dgm:pt>
    <dgm:pt modelId="{00356A20-8221-4E05-A3AA-CFE05FADA3AC}" type="pres">
      <dgm:prSet presAssocID="{A1560913-F4D3-440B-B69A-4BD49021703A}" presName="sibTrans" presStyleLbl="sibTrans2D1" presStyleIdx="0" presStyleCnt="0"/>
      <dgm:spPr/>
    </dgm:pt>
    <dgm:pt modelId="{F1377C68-A756-4CBA-B3BD-091D9B795B27}" type="pres">
      <dgm:prSet presAssocID="{14B4BB33-9776-4336-A0CD-BDB334D87121}" presName="compNode" presStyleCnt="0"/>
      <dgm:spPr/>
    </dgm:pt>
    <dgm:pt modelId="{D8522AB7-520C-43FB-870A-4046B0C1E547}" type="pres">
      <dgm:prSet presAssocID="{14B4BB33-9776-4336-A0CD-BDB334D87121}" presName="bkgdShape" presStyleLbl="node1" presStyleIdx="1" presStyleCnt="3"/>
      <dgm:spPr/>
    </dgm:pt>
    <dgm:pt modelId="{B8ACE4AB-0DAE-414A-834F-0E7BACD97687}" type="pres">
      <dgm:prSet presAssocID="{14B4BB33-9776-4336-A0CD-BDB334D87121}" presName="nodeTx" presStyleLbl="node1" presStyleIdx="1" presStyleCnt="3">
        <dgm:presLayoutVars>
          <dgm:bulletEnabled val="1"/>
        </dgm:presLayoutVars>
      </dgm:prSet>
      <dgm:spPr/>
    </dgm:pt>
    <dgm:pt modelId="{A62358D1-82F4-4635-9E62-0D094E0EFE5C}" type="pres">
      <dgm:prSet presAssocID="{14B4BB33-9776-4336-A0CD-BDB334D87121}" presName="invisiNode" presStyleLbl="node1" presStyleIdx="1" presStyleCnt="3"/>
      <dgm:spPr/>
    </dgm:pt>
    <dgm:pt modelId="{6439CEF7-6E00-4BCC-9AC8-3A75A18CF6CC}" type="pres">
      <dgm:prSet presAssocID="{14B4BB33-9776-4336-A0CD-BDB334D87121}" presName="imagNode" presStyleLbl="fgImgPlace1" presStyleIdx="1" presStyleCnt="3"/>
      <dgm:spPr/>
    </dgm:pt>
    <dgm:pt modelId="{68C408D8-F992-4A80-9E6B-E373BB9C45C7}" type="pres">
      <dgm:prSet presAssocID="{4265ABFD-F76E-4DEA-98E5-A1266F3B5BAC}" presName="sibTrans" presStyleLbl="sibTrans2D1" presStyleIdx="0" presStyleCnt="0"/>
      <dgm:spPr/>
    </dgm:pt>
    <dgm:pt modelId="{5F71A90F-5441-4BCA-A19B-6B24B146D219}" type="pres">
      <dgm:prSet presAssocID="{CF95DBEA-B2AB-457C-969E-AA0E04A15E01}" presName="compNode" presStyleCnt="0"/>
      <dgm:spPr/>
    </dgm:pt>
    <dgm:pt modelId="{CD266DC2-89AB-47FB-9656-86AB25D26B99}" type="pres">
      <dgm:prSet presAssocID="{CF95DBEA-B2AB-457C-969E-AA0E04A15E01}" presName="bkgdShape" presStyleLbl="node1" presStyleIdx="2" presStyleCnt="3"/>
      <dgm:spPr/>
    </dgm:pt>
    <dgm:pt modelId="{D2FD1211-D97F-4126-9737-B32837EED479}" type="pres">
      <dgm:prSet presAssocID="{CF95DBEA-B2AB-457C-969E-AA0E04A15E01}" presName="nodeTx" presStyleLbl="node1" presStyleIdx="2" presStyleCnt="3">
        <dgm:presLayoutVars>
          <dgm:bulletEnabled val="1"/>
        </dgm:presLayoutVars>
      </dgm:prSet>
      <dgm:spPr/>
    </dgm:pt>
    <dgm:pt modelId="{68686E60-49FC-4C01-8E7F-7DDC6DDCF9AE}" type="pres">
      <dgm:prSet presAssocID="{CF95DBEA-B2AB-457C-969E-AA0E04A15E01}" presName="invisiNode" presStyleLbl="node1" presStyleIdx="2" presStyleCnt="3"/>
      <dgm:spPr/>
    </dgm:pt>
    <dgm:pt modelId="{100BF8C0-CB01-4754-BC23-674F8B495B63}" type="pres">
      <dgm:prSet presAssocID="{CF95DBEA-B2AB-457C-969E-AA0E04A15E01}" presName="imagNode" presStyleLbl="fgImgPlace1" presStyleIdx="2" presStyleCnt="3"/>
      <dgm:spPr/>
    </dgm:pt>
  </dgm:ptLst>
  <dgm:cxnLst>
    <dgm:cxn modelId="{BB41E514-DFD5-4A1D-B6CC-636D5A7CBFAF}" srcId="{0B7BE0D3-96F1-4645-B0ED-68F26E71C13A}" destId="{CF95DBEA-B2AB-457C-969E-AA0E04A15E01}" srcOrd="2" destOrd="0" parTransId="{52E23EF8-6319-4C1A-B37D-CEE6638CA72F}" sibTransId="{3419A18F-9341-4A49-871C-66D2F0C379A4}"/>
    <dgm:cxn modelId="{724F2FDC-FDBD-4C62-8DA3-76F5096519E6}" type="presOf" srcId="{0B7BE0D3-96F1-4645-B0ED-68F26E71C13A}" destId="{13A8392F-F097-4DC2-9CBE-01B36611543B}" srcOrd="0" destOrd="0" presId="urn:microsoft.com/office/officeart/2005/8/layout/hList7"/>
    <dgm:cxn modelId="{19688E47-3781-4521-AADC-EA0A0E8F755F}" srcId="{0B7BE0D3-96F1-4645-B0ED-68F26E71C13A}" destId="{AC8FF854-E429-4535-8737-C82F46E928D7}" srcOrd="0" destOrd="0" parTransId="{DDD9FB9B-4E8B-4A95-82CF-349A75A3C74C}" sibTransId="{A1560913-F4D3-440B-B69A-4BD49021703A}"/>
    <dgm:cxn modelId="{3FD22989-5454-4DBD-B0A9-E2B379AFE83D}" srcId="{0B7BE0D3-96F1-4645-B0ED-68F26E71C13A}" destId="{14B4BB33-9776-4336-A0CD-BDB334D87121}" srcOrd="1" destOrd="0" parTransId="{7FF634D5-432B-4FEB-A426-62DE25731C1C}" sibTransId="{4265ABFD-F76E-4DEA-98E5-A1266F3B5BAC}"/>
    <dgm:cxn modelId="{68717414-E757-471A-95CE-B9C4C4D17BA3}" type="presOf" srcId="{AC8FF854-E429-4535-8737-C82F46E928D7}" destId="{5D046950-1EDC-4007-A8EB-8A7F95B9BE62}" srcOrd="0" destOrd="0" presId="urn:microsoft.com/office/officeart/2005/8/layout/hList7"/>
    <dgm:cxn modelId="{48238C55-EA7C-406D-81CC-9696BDF77EFC}" type="presOf" srcId="{CF95DBEA-B2AB-457C-969E-AA0E04A15E01}" destId="{CD266DC2-89AB-47FB-9656-86AB25D26B99}" srcOrd="0" destOrd="0" presId="urn:microsoft.com/office/officeart/2005/8/layout/hList7"/>
    <dgm:cxn modelId="{83C6F57A-EAEB-49E3-82E5-D769F327105F}" type="presOf" srcId="{AC8FF854-E429-4535-8737-C82F46E928D7}" destId="{E113F8BB-E61D-41C5-A712-95252433B704}" srcOrd="1" destOrd="0" presId="urn:microsoft.com/office/officeart/2005/8/layout/hList7"/>
    <dgm:cxn modelId="{2340D7E1-8869-4BDD-886C-63DE7EBD53F4}" type="presOf" srcId="{4265ABFD-F76E-4DEA-98E5-A1266F3B5BAC}" destId="{68C408D8-F992-4A80-9E6B-E373BB9C45C7}" srcOrd="0" destOrd="0" presId="urn:microsoft.com/office/officeart/2005/8/layout/hList7"/>
    <dgm:cxn modelId="{611C2F3A-4D69-4C7A-8BE0-49D9D5C7B04A}" type="presOf" srcId="{14B4BB33-9776-4336-A0CD-BDB334D87121}" destId="{B8ACE4AB-0DAE-414A-834F-0E7BACD97687}" srcOrd="1" destOrd="0" presId="urn:microsoft.com/office/officeart/2005/8/layout/hList7"/>
    <dgm:cxn modelId="{BD71CB55-0FD5-4F92-9C9D-B9B84C80EB5C}" type="presOf" srcId="{CF95DBEA-B2AB-457C-969E-AA0E04A15E01}" destId="{D2FD1211-D97F-4126-9737-B32837EED479}" srcOrd="1" destOrd="0" presId="urn:microsoft.com/office/officeart/2005/8/layout/hList7"/>
    <dgm:cxn modelId="{BC1F8EC6-96EC-4F5D-8BDC-4DAB2C4296CE}" type="presOf" srcId="{A1560913-F4D3-440B-B69A-4BD49021703A}" destId="{00356A20-8221-4E05-A3AA-CFE05FADA3AC}" srcOrd="0" destOrd="0" presId="urn:microsoft.com/office/officeart/2005/8/layout/hList7"/>
    <dgm:cxn modelId="{B97AACAB-1650-4C0A-8294-B16F47E29BF9}" type="presOf" srcId="{14B4BB33-9776-4336-A0CD-BDB334D87121}" destId="{D8522AB7-520C-43FB-870A-4046B0C1E547}" srcOrd="0" destOrd="0" presId="urn:microsoft.com/office/officeart/2005/8/layout/hList7"/>
    <dgm:cxn modelId="{FE322258-EF4E-4D7A-9355-B197B2FCA671}" type="presParOf" srcId="{13A8392F-F097-4DC2-9CBE-01B36611543B}" destId="{155BC4C0-4D08-480A-8153-91A98F5BDE32}" srcOrd="0" destOrd="0" presId="urn:microsoft.com/office/officeart/2005/8/layout/hList7"/>
    <dgm:cxn modelId="{81CC7AAE-2363-44DA-9D0A-3052ADD587F1}" type="presParOf" srcId="{13A8392F-F097-4DC2-9CBE-01B36611543B}" destId="{309E0D39-DF85-49CE-9F7B-4C92818AE6C3}" srcOrd="1" destOrd="0" presId="urn:microsoft.com/office/officeart/2005/8/layout/hList7"/>
    <dgm:cxn modelId="{196AF26A-F053-4CA5-BB30-870F66E1A6C8}" type="presParOf" srcId="{309E0D39-DF85-49CE-9F7B-4C92818AE6C3}" destId="{2E139907-EC5B-4E17-A73B-41F5060DBDD5}" srcOrd="0" destOrd="0" presId="urn:microsoft.com/office/officeart/2005/8/layout/hList7"/>
    <dgm:cxn modelId="{4493CC0D-3CBE-428E-906D-0465B56B799A}" type="presParOf" srcId="{2E139907-EC5B-4E17-A73B-41F5060DBDD5}" destId="{5D046950-1EDC-4007-A8EB-8A7F95B9BE62}" srcOrd="0" destOrd="0" presId="urn:microsoft.com/office/officeart/2005/8/layout/hList7"/>
    <dgm:cxn modelId="{09C127A1-BA7A-483C-B4F4-CF75DC3A74BF}" type="presParOf" srcId="{2E139907-EC5B-4E17-A73B-41F5060DBDD5}" destId="{E113F8BB-E61D-41C5-A712-95252433B704}" srcOrd="1" destOrd="0" presId="urn:microsoft.com/office/officeart/2005/8/layout/hList7"/>
    <dgm:cxn modelId="{2B2EE9E4-C39A-4B3B-B506-E02AE1E33C33}" type="presParOf" srcId="{2E139907-EC5B-4E17-A73B-41F5060DBDD5}" destId="{92024C77-ED5A-48EC-954C-125D6EAA20A7}" srcOrd="2" destOrd="0" presId="urn:microsoft.com/office/officeart/2005/8/layout/hList7"/>
    <dgm:cxn modelId="{8688DB56-40F0-4ABE-A75D-AE981C3FCF63}" type="presParOf" srcId="{2E139907-EC5B-4E17-A73B-41F5060DBDD5}" destId="{9AA2B42B-DDFC-4F2A-887D-020D4E3202B1}" srcOrd="3" destOrd="0" presId="urn:microsoft.com/office/officeart/2005/8/layout/hList7"/>
    <dgm:cxn modelId="{7F42BA2E-316D-44CF-AB11-A0AB6A0487E9}" type="presParOf" srcId="{309E0D39-DF85-49CE-9F7B-4C92818AE6C3}" destId="{00356A20-8221-4E05-A3AA-CFE05FADA3AC}" srcOrd="1" destOrd="0" presId="urn:microsoft.com/office/officeart/2005/8/layout/hList7"/>
    <dgm:cxn modelId="{6468E80C-FE59-48D4-9496-917DDD9E84F2}" type="presParOf" srcId="{309E0D39-DF85-49CE-9F7B-4C92818AE6C3}" destId="{F1377C68-A756-4CBA-B3BD-091D9B795B27}" srcOrd="2" destOrd="0" presId="urn:microsoft.com/office/officeart/2005/8/layout/hList7"/>
    <dgm:cxn modelId="{4521BCDC-3EC5-4134-89D4-05DB0CC06725}" type="presParOf" srcId="{F1377C68-A756-4CBA-B3BD-091D9B795B27}" destId="{D8522AB7-520C-43FB-870A-4046B0C1E547}" srcOrd="0" destOrd="0" presId="urn:microsoft.com/office/officeart/2005/8/layout/hList7"/>
    <dgm:cxn modelId="{61765133-DB8A-4644-AD2D-FCEA7CF14D70}" type="presParOf" srcId="{F1377C68-A756-4CBA-B3BD-091D9B795B27}" destId="{B8ACE4AB-0DAE-414A-834F-0E7BACD97687}" srcOrd="1" destOrd="0" presId="urn:microsoft.com/office/officeart/2005/8/layout/hList7"/>
    <dgm:cxn modelId="{285C1205-8CC2-4EA3-A631-543FD66D4D4B}" type="presParOf" srcId="{F1377C68-A756-4CBA-B3BD-091D9B795B27}" destId="{A62358D1-82F4-4635-9E62-0D094E0EFE5C}" srcOrd="2" destOrd="0" presId="urn:microsoft.com/office/officeart/2005/8/layout/hList7"/>
    <dgm:cxn modelId="{DA532F5A-5CEE-4B68-89BB-B18EA3A5AFF0}" type="presParOf" srcId="{F1377C68-A756-4CBA-B3BD-091D9B795B27}" destId="{6439CEF7-6E00-4BCC-9AC8-3A75A18CF6CC}" srcOrd="3" destOrd="0" presId="urn:microsoft.com/office/officeart/2005/8/layout/hList7"/>
    <dgm:cxn modelId="{83D83E4D-E0C1-48BC-918D-A7ECF42DF68B}" type="presParOf" srcId="{309E0D39-DF85-49CE-9F7B-4C92818AE6C3}" destId="{68C408D8-F992-4A80-9E6B-E373BB9C45C7}" srcOrd="3" destOrd="0" presId="urn:microsoft.com/office/officeart/2005/8/layout/hList7"/>
    <dgm:cxn modelId="{EA753DFB-8502-4725-BD28-743CFB9118F9}" type="presParOf" srcId="{309E0D39-DF85-49CE-9F7B-4C92818AE6C3}" destId="{5F71A90F-5441-4BCA-A19B-6B24B146D219}" srcOrd="4" destOrd="0" presId="urn:microsoft.com/office/officeart/2005/8/layout/hList7"/>
    <dgm:cxn modelId="{D3AE2209-8EF1-4D4F-A467-E23DD6F1C185}" type="presParOf" srcId="{5F71A90F-5441-4BCA-A19B-6B24B146D219}" destId="{CD266DC2-89AB-47FB-9656-86AB25D26B99}" srcOrd="0" destOrd="0" presId="urn:microsoft.com/office/officeart/2005/8/layout/hList7"/>
    <dgm:cxn modelId="{280B1B6F-679E-496D-B567-93DDD1062054}" type="presParOf" srcId="{5F71A90F-5441-4BCA-A19B-6B24B146D219}" destId="{D2FD1211-D97F-4126-9737-B32837EED479}" srcOrd="1" destOrd="0" presId="urn:microsoft.com/office/officeart/2005/8/layout/hList7"/>
    <dgm:cxn modelId="{78250A17-84E6-4F0E-A968-CFC700AF92F8}" type="presParOf" srcId="{5F71A90F-5441-4BCA-A19B-6B24B146D219}" destId="{68686E60-49FC-4C01-8E7F-7DDC6DDCF9AE}" srcOrd="2" destOrd="0" presId="urn:microsoft.com/office/officeart/2005/8/layout/hList7"/>
    <dgm:cxn modelId="{CE4A4F98-9D13-4B3B-BF54-9DC6A60FF96D}" type="presParOf" srcId="{5F71A90F-5441-4BCA-A19B-6B24B146D219}" destId="{100BF8C0-CB01-4754-BC23-674F8B495B63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C6D6B0-186F-4F6D-AB6C-874940AB7214}">
      <dsp:nvSpPr>
        <dsp:cNvPr id="0" name=""/>
        <dsp:cNvSpPr/>
      </dsp:nvSpPr>
      <dsp:spPr>
        <a:xfrm>
          <a:off x="0" y="4060602"/>
          <a:ext cx="7239000" cy="139724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600" kern="1200"/>
        </a:p>
      </dsp:txBody>
      <dsp:txXfrm>
        <a:off x="0" y="4060602"/>
        <a:ext cx="7239000" cy="754513"/>
      </dsp:txXfrm>
    </dsp:sp>
    <dsp:sp modelId="{7F7A84A5-830F-40A6-AFCA-E91E78D99E48}">
      <dsp:nvSpPr>
        <dsp:cNvPr id="0" name=""/>
        <dsp:cNvSpPr/>
      </dsp:nvSpPr>
      <dsp:spPr>
        <a:xfrm>
          <a:off x="0" y="4787171"/>
          <a:ext cx="3619499" cy="642734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0" y="4787171"/>
        <a:ext cx="3619499" cy="642734"/>
      </dsp:txXfrm>
    </dsp:sp>
    <dsp:sp modelId="{DEF23814-80D5-4EE4-98EB-E67C6F85A6F7}">
      <dsp:nvSpPr>
        <dsp:cNvPr id="0" name=""/>
        <dsp:cNvSpPr/>
      </dsp:nvSpPr>
      <dsp:spPr>
        <a:xfrm>
          <a:off x="3619500" y="4787171"/>
          <a:ext cx="3619499" cy="642734"/>
        </a:xfrm>
        <a:prstGeom prst="rect">
          <a:avLst/>
        </a:prstGeom>
        <a:solidFill>
          <a:schemeClr val="accent2">
            <a:tint val="40000"/>
            <a:alpha val="90000"/>
            <a:hueOff val="2179564"/>
            <a:satOff val="-3771"/>
            <a:lumOff val="-21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179564"/>
              <a:satOff val="-3771"/>
              <a:lumOff val="-21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3619500" y="4787171"/>
        <a:ext cx="3619499" cy="642734"/>
      </dsp:txXfrm>
    </dsp:sp>
    <dsp:sp modelId="{363BF13A-F6B4-4019-93F5-AFC866DDF8F4}">
      <dsp:nvSpPr>
        <dsp:cNvPr id="0" name=""/>
        <dsp:cNvSpPr/>
      </dsp:nvSpPr>
      <dsp:spPr>
        <a:xfrm rot="10800000">
          <a:off x="0" y="1932593"/>
          <a:ext cx="7239000" cy="2148967"/>
        </a:xfrm>
        <a:prstGeom prst="upArrowCallout">
          <a:avLst/>
        </a:prstGeom>
        <a:solidFill>
          <a:schemeClr val="accent2">
            <a:hueOff val="4680026"/>
            <a:satOff val="394"/>
            <a:lumOff val="-15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600" kern="1200"/>
        </a:p>
      </dsp:txBody>
      <dsp:txXfrm rot="-10800000">
        <a:off x="0" y="1932593"/>
        <a:ext cx="7239000" cy="754287"/>
      </dsp:txXfrm>
    </dsp:sp>
    <dsp:sp modelId="{5AE49EEE-6936-4E9A-AD69-F0E55C6C3CA6}">
      <dsp:nvSpPr>
        <dsp:cNvPr id="0" name=""/>
        <dsp:cNvSpPr/>
      </dsp:nvSpPr>
      <dsp:spPr>
        <a:xfrm>
          <a:off x="0" y="2686881"/>
          <a:ext cx="3619499" cy="642541"/>
        </a:xfrm>
        <a:prstGeom prst="rect">
          <a:avLst/>
        </a:prstGeom>
        <a:solidFill>
          <a:schemeClr val="accent2">
            <a:tint val="40000"/>
            <a:alpha val="90000"/>
            <a:hueOff val="4359128"/>
            <a:satOff val="-7542"/>
            <a:lumOff val="-43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359128"/>
              <a:satOff val="-7542"/>
              <a:lumOff val="-43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0" y="2686881"/>
        <a:ext cx="3619499" cy="642541"/>
      </dsp:txXfrm>
    </dsp:sp>
    <dsp:sp modelId="{D1B76F06-A12A-411C-9849-85FF7881062C}">
      <dsp:nvSpPr>
        <dsp:cNvPr id="0" name=""/>
        <dsp:cNvSpPr/>
      </dsp:nvSpPr>
      <dsp:spPr>
        <a:xfrm>
          <a:off x="3619500" y="2686881"/>
          <a:ext cx="3619499" cy="642541"/>
        </a:xfrm>
        <a:prstGeom prst="rect">
          <a:avLst/>
        </a:prstGeom>
        <a:solidFill>
          <a:schemeClr val="accent2">
            <a:tint val="40000"/>
            <a:alpha val="90000"/>
            <a:hueOff val="6538693"/>
            <a:satOff val="-11313"/>
            <a:lumOff val="-64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6538693"/>
              <a:satOff val="-11313"/>
              <a:lumOff val="-64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3619500" y="2686881"/>
        <a:ext cx="3619499" cy="642541"/>
      </dsp:txXfrm>
    </dsp:sp>
    <dsp:sp modelId="{D9FA1742-5E36-401D-9C5E-FFA5263E03E5}">
      <dsp:nvSpPr>
        <dsp:cNvPr id="0" name=""/>
        <dsp:cNvSpPr/>
      </dsp:nvSpPr>
      <dsp:spPr>
        <a:xfrm rot="10800000">
          <a:off x="0" y="3149"/>
          <a:ext cx="7239000" cy="1950402"/>
        </a:xfrm>
        <a:prstGeom prst="upArrowCallout">
          <a:avLst/>
        </a:prstGeom>
        <a:solidFill>
          <a:schemeClr val="accent2">
            <a:hueOff val="9360051"/>
            <a:satOff val="788"/>
            <a:lumOff val="-31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2400" kern="1200"/>
        </a:p>
      </dsp:txBody>
      <dsp:txXfrm rot="-10800000">
        <a:off x="0" y="3149"/>
        <a:ext cx="7239000" cy="684591"/>
      </dsp:txXfrm>
    </dsp:sp>
    <dsp:sp modelId="{2279CE96-5DC7-4CF3-BAED-4FFF8219E514}">
      <dsp:nvSpPr>
        <dsp:cNvPr id="0" name=""/>
        <dsp:cNvSpPr/>
      </dsp:nvSpPr>
      <dsp:spPr>
        <a:xfrm>
          <a:off x="0" y="658154"/>
          <a:ext cx="3619499" cy="642541"/>
        </a:xfrm>
        <a:prstGeom prst="rect">
          <a:avLst/>
        </a:prstGeom>
        <a:solidFill>
          <a:schemeClr val="accent2">
            <a:tint val="40000"/>
            <a:alpha val="90000"/>
            <a:hueOff val="8718257"/>
            <a:satOff val="-15084"/>
            <a:lumOff val="-86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8718257"/>
              <a:satOff val="-15084"/>
              <a:lumOff val="-86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0" y="658154"/>
        <a:ext cx="3619499" cy="642541"/>
      </dsp:txXfrm>
    </dsp:sp>
    <dsp:sp modelId="{132CD592-B6DB-49C3-A431-6D72C77DB0B7}">
      <dsp:nvSpPr>
        <dsp:cNvPr id="0" name=""/>
        <dsp:cNvSpPr/>
      </dsp:nvSpPr>
      <dsp:spPr>
        <a:xfrm>
          <a:off x="3619500" y="658154"/>
          <a:ext cx="3619499" cy="642541"/>
        </a:xfrm>
        <a:prstGeom prst="rect">
          <a:avLst/>
        </a:prstGeom>
        <a:solidFill>
          <a:schemeClr val="accent2">
            <a:tint val="40000"/>
            <a:alpha val="90000"/>
            <a:hueOff val="10897820"/>
            <a:satOff val="-18855"/>
            <a:lumOff val="-1077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0897820"/>
              <a:satOff val="-18855"/>
              <a:lumOff val="-10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0256" tIns="48260" rIns="270256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800" kern="1200"/>
        </a:p>
      </dsp:txBody>
      <dsp:txXfrm>
        <a:off x="3619500" y="658154"/>
        <a:ext cx="3619499" cy="6425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07A14B-64C8-4E71-999F-0B15A8EBAA9C}">
      <dsp:nvSpPr>
        <dsp:cNvPr id="0" name=""/>
        <dsp:cNvSpPr/>
      </dsp:nvSpPr>
      <dsp:spPr>
        <a:xfrm rot="5400000">
          <a:off x="-289266" y="292646"/>
          <a:ext cx="1928440" cy="13499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600" kern="1200"/>
        </a:p>
      </dsp:txBody>
      <dsp:txXfrm rot="-5400000">
        <a:off x="0" y="678334"/>
        <a:ext cx="1349908" cy="578532"/>
      </dsp:txXfrm>
    </dsp:sp>
    <dsp:sp modelId="{22BCCA99-03CC-4667-8A7C-D49F90CEB1B9}">
      <dsp:nvSpPr>
        <dsp:cNvPr id="0" name=""/>
        <dsp:cNvSpPr/>
      </dsp:nvSpPr>
      <dsp:spPr>
        <a:xfrm rot="5400000">
          <a:off x="3743911" y="-2390622"/>
          <a:ext cx="1253486" cy="6041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</dsp:txBody>
      <dsp:txXfrm rot="-5400000">
        <a:off x="1349909" y="64570"/>
        <a:ext cx="5980301" cy="1131106"/>
      </dsp:txXfrm>
    </dsp:sp>
    <dsp:sp modelId="{8E313E58-068E-4789-93D6-39FB457347FA}">
      <dsp:nvSpPr>
        <dsp:cNvPr id="0" name=""/>
        <dsp:cNvSpPr/>
      </dsp:nvSpPr>
      <dsp:spPr>
        <a:xfrm rot="5400000">
          <a:off x="-289266" y="2030145"/>
          <a:ext cx="1928440" cy="13499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600" kern="1200"/>
        </a:p>
      </dsp:txBody>
      <dsp:txXfrm rot="-5400000">
        <a:off x="0" y="2415833"/>
        <a:ext cx="1349908" cy="578532"/>
      </dsp:txXfrm>
    </dsp:sp>
    <dsp:sp modelId="{60461BA2-BCB4-4D9A-822A-F877942279A3}">
      <dsp:nvSpPr>
        <dsp:cNvPr id="0" name=""/>
        <dsp:cNvSpPr/>
      </dsp:nvSpPr>
      <dsp:spPr>
        <a:xfrm rot="5400000">
          <a:off x="3743911" y="-653122"/>
          <a:ext cx="1253486" cy="6041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</dsp:txBody>
      <dsp:txXfrm rot="-5400000">
        <a:off x="1349909" y="1802070"/>
        <a:ext cx="5980301" cy="1131106"/>
      </dsp:txXfrm>
    </dsp:sp>
    <dsp:sp modelId="{B25F4B7E-CF30-4488-A1AE-82755313BCA7}">
      <dsp:nvSpPr>
        <dsp:cNvPr id="0" name=""/>
        <dsp:cNvSpPr/>
      </dsp:nvSpPr>
      <dsp:spPr>
        <a:xfrm rot="5400000">
          <a:off x="-289266" y="3767645"/>
          <a:ext cx="1928440" cy="134990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3600" kern="1200"/>
        </a:p>
      </dsp:txBody>
      <dsp:txXfrm rot="-5400000">
        <a:off x="0" y="4153333"/>
        <a:ext cx="1349908" cy="578532"/>
      </dsp:txXfrm>
    </dsp:sp>
    <dsp:sp modelId="{EBE92E77-8F97-4A2F-BF11-6470887B49C4}">
      <dsp:nvSpPr>
        <dsp:cNvPr id="0" name=""/>
        <dsp:cNvSpPr/>
      </dsp:nvSpPr>
      <dsp:spPr>
        <a:xfrm rot="5400000">
          <a:off x="3743911" y="1084376"/>
          <a:ext cx="1253486" cy="604149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22225" rIns="22225" bIns="22225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s-NI" sz="3500" kern="1200"/>
        </a:p>
      </dsp:txBody>
      <dsp:txXfrm rot="-5400000">
        <a:off x="1349909" y="3539568"/>
        <a:ext cx="5980301" cy="1131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46950-1EDC-4007-A8EB-8A7F95B9BE62}">
      <dsp:nvSpPr>
        <dsp:cNvPr id="0" name=""/>
        <dsp:cNvSpPr/>
      </dsp:nvSpPr>
      <dsp:spPr>
        <a:xfrm>
          <a:off x="1279" y="0"/>
          <a:ext cx="1991320" cy="5105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1279" y="2042160"/>
        <a:ext cx="1991320" cy="2042160"/>
      </dsp:txXfrm>
    </dsp:sp>
    <dsp:sp modelId="{9AA2B42B-DDFC-4F2A-887D-020D4E3202B1}">
      <dsp:nvSpPr>
        <dsp:cNvPr id="0" name=""/>
        <dsp:cNvSpPr/>
      </dsp:nvSpPr>
      <dsp:spPr>
        <a:xfrm>
          <a:off x="146890" y="306324"/>
          <a:ext cx="1700098" cy="170009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22AB7-520C-43FB-870A-4046B0C1E547}">
      <dsp:nvSpPr>
        <dsp:cNvPr id="0" name=""/>
        <dsp:cNvSpPr/>
      </dsp:nvSpPr>
      <dsp:spPr>
        <a:xfrm>
          <a:off x="2052339" y="0"/>
          <a:ext cx="1991320" cy="5105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2052339" y="2042160"/>
        <a:ext cx="1991320" cy="2042160"/>
      </dsp:txXfrm>
    </dsp:sp>
    <dsp:sp modelId="{6439CEF7-6E00-4BCC-9AC8-3A75A18CF6CC}">
      <dsp:nvSpPr>
        <dsp:cNvPr id="0" name=""/>
        <dsp:cNvSpPr/>
      </dsp:nvSpPr>
      <dsp:spPr>
        <a:xfrm>
          <a:off x="2197950" y="306324"/>
          <a:ext cx="1700098" cy="170009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66DC2-89AB-47FB-9656-86AB25D26B99}">
      <dsp:nvSpPr>
        <dsp:cNvPr id="0" name=""/>
        <dsp:cNvSpPr/>
      </dsp:nvSpPr>
      <dsp:spPr>
        <a:xfrm>
          <a:off x="4103399" y="0"/>
          <a:ext cx="1991320" cy="5105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4103399" y="2042160"/>
        <a:ext cx="1991320" cy="2042160"/>
      </dsp:txXfrm>
    </dsp:sp>
    <dsp:sp modelId="{100BF8C0-CB01-4754-BC23-674F8B495B63}">
      <dsp:nvSpPr>
        <dsp:cNvPr id="0" name=""/>
        <dsp:cNvSpPr/>
      </dsp:nvSpPr>
      <dsp:spPr>
        <a:xfrm>
          <a:off x="4249010" y="306324"/>
          <a:ext cx="1700098" cy="170009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BC4C0-4D08-480A-8153-91A98F5BDE32}">
      <dsp:nvSpPr>
        <dsp:cNvPr id="0" name=""/>
        <dsp:cNvSpPr/>
      </dsp:nvSpPr>
      <dsp:spPr>
        <a:xfrm>
          <a:off x="243839" y="4084319"/>
          <a:ext cx="5608320" cy="76581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46950-1EDC-4007-A8EB-8A7F95B9BE62}">
      <dsp:nvSpPr>
        <dsp:cNvPr id="0" name=""/>
        <dsp:cNvSpPr/>
      </dsp:nvSpPr>
      <dsp:spPr>
        <a:xfrm>
          <a:off x="1279" y="0"/>
          <a:ext cx="1991320" cy="5105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1279" y="2042160"/>
        <a:ext cx="1991320" cy="2042160"/>
      </dsp:txXfrm>
    </dsp:sp>
    <dsp:sp modelId="{9AA2B42B-DDFC-4F2A-887D-020D4E3202B1}">
      <dsp:nvSpPr>
        <dsp:cNvPr id="0" name=""/>
        <dsp:cNvSpPr/>
      </dsp:nvSpPr>
      <dsp:spPr>
        <a:xfrm>
          <a:off x="146890" y="306324"/>
          <a:ext cx="1700098" cy="170009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22AB7-520C-43FB-870A-4046B0C1E547}">
      <dsp:nvSpPr>
        <dsp:cNvPr id="0" name=""/>
        <dsp:cNvSpPr/>
      </dsp:nvSpPr>
      <dsp:spPr>
        <a:xfrm>
          <a:off x="2052339" y="0"/>
          <a:ext cx="1991320" cy="5105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2052339" y="2042160"/>
        <a:ext cx="1991320" cy="2042160"/>
      </dsp:txXfrm>
    </dsp:sp>
    <dsp:sp modelId="{6439CEF7-6E00-4BCC-9AC8-3A75A18CF6CC}">
      <dsp:nvSpPr>
        <dsp:cNvPr id="0" name=""/>
        <dsp:cNvSpPr/>
      </dsp:nvSpPr>
      <dsp:spPr>
        <a:xfrm>
          <a:off x="2197950" y="306324"/>
          <a:ext cx="1700098" cy="170009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66DC2-89AB-47FB-9656-86AB25D26B99}">
      <dsp:nvSpPr>
        <dsp:cNvPr id="0" name=""/>
        <dsp:cNvSpPr/>
      </dsp:nvSpPr>
      <dsp:spPr>
        <a:xfrm>
          <a:off x="4103399" y="0"/>
          <a:ext cx="1991320" cy="5105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4103399" y="2042160"/>
        <a:ext cx="1991320" cy="2042160"/>
      </dsp:txXfrm>
    </dsp:sp>
    <dsp:sp modelId="{100BF8C0-CB01-4754-BC23-674F8B495B63}">
      <dsp:nvSpPr>
        <dsp:cNvPr id="0" name=""/>
        <dsp:cNvSpPr/>
      </dsp:nvSpPr>
      <dsp:spPr>
        <a:xfrm>
          <a:off x="4249010" y="306324"/>
          <a:ext cx="1700098" cy="170009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BC4C0-4D08-480A-8153-91A98F5BDE32}">
      <dsp:nvSpPr>
        <dsp:cNvPr id="0" name=""/>
        <dsp:cNvSpPr/>
      </dsp:nvSpPr>
      <dsp:spPr>
        <a:xfrm>
          <a:off x="243839" y="4084319"/>
          <a:ext cx="5608320" cy="76581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046950-1EDC-4007-A8EB-8A7F95B9BE62}">
      <dsp:nvSpPr>
        <dsp:cNvPr id="0" name=""/>
        <dsp:cNvSpPr/>
      </dsp:nvSpPr>
      <dsp:spPr>
        <a:xfrm>
          <a:off x="1279" y="0"/>
          <a:ext cx="1991320" cy="5105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1279" y="2042160"/>
        <a:ext cx="1991320" cy="2042160"/>
      </dsp:txXfrm>
    </dsp:sp>
    <dsp:sp modelId="{9AA2B42B-DDFC-4F2A-887D-020D4E3202B1}">
      <dsp:nvSpPr>
        <dsp:cNvPr id="0" name=""/>
        <dsp:cNvSpPr/>
      </dsp:nvSpPr>
      <dsp:spPr>
        <a:xfrm>
          <a:off x="146890" y="306324"/>
          <a:ext cx="1700098" cy="1700098"/>
        </a:xfrm>
        <a:prstGeom prst="ellipse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522AB7-520C-43FB-870A-4046B0C1E547}">
      <dsp:nvSpPr>
        <dsp:cNvPr id="0" name=""/>
        <dsp:cNvSpPr/>
      </dsp:nvSpPr>
      <dsp:spPr>
        <a:xfrm>
          <a:off x="2052339" y="0"/>
          <a:ext cx="1991320" cy="51054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2052339" y="2042160"/>
        <a:ext cx="1991320" cy="2042160"/>
      </dsp:txXfrm>
    </dsp:sp>
    <dsp:sp modelId="{6439CEF7-6E00-4BCC-9AC8-3A75A18CF6CC}">
      <dsp:nvSpPr>
        <dsp:cNvPr id="0" name=""/>
        <dsp:cNvSpPr/>
      </dsp:nvSpPr>
      <dsp:spPr>
        <a:xfrm>
          <a:off x="2197950" y="306324"/>
          <a:ext cx="1700098" cy="1700098"/>
        </a:xfrm>
        <a:prstGeom prst="ellipse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66DC2-89AB-47FB-9656-86AB25D26B99}">
      <dsp:nvSpPr>
        <dsp:cNvPr id="0" name=""/>
        <dsp:cNvSpPr/>
      </dsp:nvSpPr>
      <dsp:spPr>
        <a:xfrm>
          <a:off x="4103399" y="0"/>
          <a:ext cx="1991320" cy="51054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NI" sz="4000" kern="1200"/>
        </a:p>
      </dsp:txBody>
      <dsp:txXfrm>
        <a:off x="4103399" y="2042160"/>
        <a:ext cx="1991320" cy="2042160"/>
      </dsp:txXfrm>
    </dsp:sp>
    <dsp:sp modelId="{100BF8C0-CB01-4754-BC23-674F8B495B63}">
      <dsp:nvSpPr>
        <dsp:cNvPr id="0" name=""/>
        <dsp:cNvSpPr/>
      </dsp:nvSpPr>
      <dsp:spPr>
        <a:xfrm>
          <a:off x="4249010" y="306324"/>
          <a:ext cx="1700098" cy="1700098"/>
        </a:xfrm>
        <a:prstGeom prst="ellipse">
          <a:avLst/>
        </a:prstGeom>
        <a:solidFill>
          <a:schemeClr val="accent4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5BC4C0-4D08-480A-8153-91A98F5BDE32}">
      <dsp:nvSpPr>
        <dsp:cNvPr id="0" name=""/>
        <dsp:cNvSpPr/>
      </dsp:nvSpPr>
      <dsp:spPr>
        <a:xfrm>
          <a:off x="243839" y="4084319"/>
          <a:ext cx="5608320" cy="765810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NI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2638E-680F-41DE-804C-EA182984C698}" type="slidenum">
              <a:rPr lang="es-NI" smtClean="0">
                <a:solidFill>
                  <a:prstClr val="black"/>
                </a:solidFill>
              </a:rPr>
              <a:pPr/>
              <a:t>1</a:t>
            </a:fld>
            <a:endParaRPr lang="es-NI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2323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8136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350B06-B074-48FC-8CFD-53D2CD8FB95F}" type="slidenum">
              <a:rPr lang="en-US" smtClean="0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221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54A19-4C9C-4952-9390-B00EA9AE260F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732503-E02A-49D8-A3B6-A8D36B3EAB54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ADC94-85BB-47E8-B1C2-EC2384C9F912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0DC06-6B08-4D91-BE11-8C97290337A3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445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1ADCA7-7B4F-448C-BB1E-DEC217B0BBA1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48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AD9EF-747A-4333-A4F9-5F7A69BF0EF6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838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9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DFFA9-2BB9-4502-911D-B4E71911BE9E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791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C3D50-A728-4EBF-BFC8-44FD59D3C731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5728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686A9-CF17-48C1-AADA-0170843EC8AB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86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1E293-8B1B-4BD2-8E1E-EB2FFB8AEE24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28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A22B8-83E2-466C-A0D3-08C68CCA3459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8759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DD6D8-4901-4203-A52F-4DD9FD55B6A1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1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75D57-87C2-4DDE-A7B3-0B917330A640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7A837-C838-432B-A0D4-99E8D86F2438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260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1" y="365126"/>
            <a:ext cx="5800725" cy="581183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C303-8831-41C1-B277-DA30620AF797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584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373A7-73AA-4C7C-B8C1-95E19C556C98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063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9C279-9991-49BE-8C2F-E62741D8ED77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8294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9C89D-03EA-4E77-AA03-6407933C3A2C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261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93345-DC92-4B32-962B-E413D6264813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144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7F518-54D9-4F97-947B-6D4B23A303FA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29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D7F59-8380-4056-AEBF-084C6A46534F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556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40C30-3393-47EA-9CA7-0CE7E4463BFB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0862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33291-2D5B-415A-A7E2-31AE313AD405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71139-5DC4-4758-A8ED-29DE657DF23C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11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s-NI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E49F3-4002-4AC4-A7CF-4EBC80DC477C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24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1DA69-C73F-494F-B977-C73E3DD4114B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8826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0F3990-6F49-4C1E-9AAB-BDBB50468B2F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66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0046-EC29-4FC8-A5AA-7562C0D02533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30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F2F3F-117A-4EC0-A400-129EDDD71438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0774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910363-A982-42DA-A089-3B246FD0FFBB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857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9EDD2-2F3B-47E5-AD38-708057D1D37D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9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851C6-63EA-4DB1-B293-01625938633E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658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12E74-BB26-4F36-A818-A7E3D962CC80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017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B04CD-547B-4388-8972-21DE1B0D1D42}" type="datetime5">
              <a:rPr lang="es-NI" smtClean="0"/>
              <a:t>14-sep-19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2D55E-C38B-4EF9-8341-BB4008EF7ED7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8222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C2E8D-9A16-44DF-BC0D-D6D50BFAF8C7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29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BB1DD-4D33-402F-B030-4F3EE9E6AD5E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440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58EAA-DA96-43A1-AF81-FA7F7A249C51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820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A6AFDE05-673E-4FB0-A16D-129E35EEF4B1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0046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9D155-0397-4737-A3DC-85265F214D18}" type="datetime5">
              <a:rPr lang="es-NI" smtClean="0"/>
              <a:t>14-sep-19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8D7E1-9831-4842-96A8-7C627D819118}" type="datetime5">
              <a:rPr lang="es-NI" smtClean="0"/>
              <a:t>14-sep-19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BC90C-4F4A-4F89-BC2E-2670ED0AD6C1}" type="datetime5">
              <a:rPr lang="es-NI" smtClean="0"/>
              <a:t>14-sep-19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85674-4CDE-4611-829E-1163987BE87E}" type="datetime5">
              <a:rPr lang="es-NI" smtClean="0"/>
              <a:t>14-sep-19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ED0FE-07FA-4BD4-86A3-94B061BCABE2}" type="datetime5">
              <a:rPr lang="es-NI" smtClean="0"/>
              <a:t>14-sep-19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68FC7-77A7-49CC-BA96-454478D42838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8FB38-924A-420E-9811-99FC9D5B392D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5666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NI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NI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3A191C-EB20-487A-BD90-F0A0017C7091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8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hf hdr="0" ft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NI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DE1E0687-B2FE-404D-940B-4CC4C9537ADC}" type="datetime5">
              <a:rPr lang="es-NI" smtClean="0"/>
              <a:t>14-sep-19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9DAB3369-7666-44EB-AEA9-5FA9440DB40A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xmlns="" id="{11E867DF-3DCA-4725-94F0-F2B6BD747A82}"/>
              </a:ext>
            </a:extLst>
          </p:cNvPr>
          <p:cNvSpPr txBox="1"/>
          <p:nvPr userDrawn="1"/>
        </p:nvSpPr>
        <p:spPr>
          <a:xfrm>
            <a:off x="-9150" y="6951663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prstClr val="white">
                    <a:lumMod val="65000"/>
                  </a:prst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prstClr val="white">
                    <a:lumMod val="65000"/>
                  </a:prst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3830950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934200" y="6478112"/>
            <a:ext cx="2057400" cy="273844"/>
          </a:xfrm>
        </p:spPr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s-NI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3 Imagen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063390"/>
            <a:ext cx="1211392" cy="12522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1 Título"/>
          <p:cNvSpPr txBox="1">
            <a:spLocks/>
          </p:cNvSpPr>
          <p:nvPr/>
        </p:nvSpPr>
        <p:spPr>
          <a:xfrm>
            <a:off x="2136601" y="292067"/>
            <a:ext cx="4907667" cy="7560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sz="33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NI" sz="1600" b="1" dirty="0">
                <a:solidFill>
                  <a:srgbClr val="FFFF00"/>
                </a:solidFill>
                <a:latin typeface="Century Schoolbook" panose="02040604050505020304" pitchFamily="18" charset="0"/>
              </a:rPr>
              <a:t>ESCUELA NORMAL CENTRAL DE MANAGUA </a:t>
            </a:r>
            <a:br>
              <a:rPr lang="es-NI" sz="1600" b="1" dirty="0">
                <a:solidFill>
                  <a:srgbClr val="FFFF00"/>
                </a:solidFill>
                <a:latin typeface="Century Schoolbook" panose="02040604050505020304" pitchFamily="18" charset="0"/>
              </a:rPr>
            </a:br>
            <a:r>
              <a:rPr lang="es-NI" sz="1800" b="1" dirty="0">
                <a:solidFill>
                  <a:srgbClr val="FFFF00"/>
                </a:solidFill>
                <a:latin typeface="Century Schoolbook" panose="02040604050505020304" pitchFamily="18" charset="0"/>
              </a:rPr>
              <a:t>ALESIO BLANDÓN JUÁREZ</a:t>
            </a:r>
          </a:p>
        </p:txBody>
      </p:sp>
      <p:sp>
        <p:nvSpPr>
          <p:cNvPr id="12" name="2 Subtítulo"/>
          <p:cNvSpPr txBox="1">
            <a:spLocks/>
          </p:cNvSpPr>
          <p:nvPr/>
        </p:nvSpPr>
        <p:spPr>
          <a:xfrm>
            <a:off x="1351934" y="2530476"/>
            <a:ext cx="6476999" cy="422275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5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6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3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spcBef>
                <a:spcPts val="288"/>
              </a:spcBef>
              <a:buClr>
                <a:schemeClr val="accent1"/>
              </a:buClr>
              <a:buFont typeface="Symbol" pitchFamily="18" charset="2"/>
              <a:buNone/>
              <a:defRPr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F6FC6"/>
              </a:buClr>
            </a:pPr>
            <a:endParaRPr lang="es-NI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buClr>
                <a:srgbClr val="0F6FC6"/>
              </a:buClr>
            </a:pPr>
            <a:r>
              <a:rPr lang="es-MX" sz="105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s-NI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s-MX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___________________________________________________________________________________________________________________________________________________________________________________________.”</a:t>
            </a: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endParaRPr lang="es-MX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Investigación Educativa para optar al titulo de maestro/a de educación primaria</a:t>
            </a:r>
          </a:p>
          <a:p>
            <a:pPr>
              <a:buClr>
                <a:srgbClr val="0F6FC6"/>
              </a:buClr>
            </a:pPr>
            <a:endParaRPr lang="es-NI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PRESENTADA POR:</a:t>
            </a:r>
            <a:endParaRPr lang="es-NI" sz="1050" b="1" cap="al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9466" indent="-228600" algn="just">
              <a:buClr>
                <a:srgbClr val="0F6FC6"/>
              </a:buClr>
              <a:buFont typeface="+mj-lt"/>
              <a:buAutoNum type="arabicPeriod"/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MX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</a:t>
            </a:r>
            <a:endParaRPr lang="es-MX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9466" indent="-228600" algn="just">
              <a:buClr>
                <a:srgbClr val="0F6FC6"/>
              </a:buClr>
              <a:buFont typeface="+mj-lt"/>
              <a:buAutoNum type="arabicPeriod"/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s-MX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</a:t>
            </a:r>
            <a:endParaRPr lang="es-MX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9466" indent="-228600" algn="just">
              <a:buClr>
                <a:srgbClr val="0F6FC6"/>
              </a:buClr>
              <a:buFont typeface="+mj-lt"/>
              <a:buAutoNum type="arabicPeriod"/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</a:t>
            </a:r>
            <a:endParaRPr lang="es-MX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9466" indent="-228600" algn="just">
              <a:buClr>
                <a:srgbClr val="0F6FC6"/>
              </a:buClr>
              <a:buFont typeface="+mj-lt"/>
              <a:buAutoNum type="arabicPeriod"/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</a:t>
            </a:r>
            <a:endParaRPr lang="es-MX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439466" indent="-228600" algn="just">
              <a:buClr>
                <a:srgbClr val="0F6FC6"/>
              </a:buClr>
              <a:buFont typeface="+mj-lt"/>
              <a:buAutoNum type="arabicPeriod"/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MX" sz="105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_______________________________________________________</a:t>
            </a:r>
            <a:endParaRPr lang="es-NI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TUTOR: Msc. José Ramón Dinarte Martínez</a:t>
            </a:r>
            <a:endParaRPr lang="es-NI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Managua de octubre de 2019</a:t>
            </a:r>
            <a:endParaRPr lang="es-NI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NI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endParaRPr lang="es-NI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NI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NI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0F6FC6"/>
              </a:buClr>
            </a:pPr>
            <a:r>
              <a:rPr lang="es-MX" sz="105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s-NI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Marcador de fecha 12"/>
          <p:cNvSpPr>
            <a:spLocks noGrp="1"/>
          </p:cNvSpPr>
          <p:nvPr>
            <p:ph type="dt" sz="half" idx="10"/>
          </p:nvPr>
        </p:nvSpPr>
        <p:spPr>
          <a:xfrm>
            <a:off x="59535" y="6455291"/>
            <a:ext cx="1272733" cy="319485"/>
          </a:xfrm>
        </p:spPr>
        <p:txBody>
          <a:bodyPr/>
          <a:lstStyle/>
          <a:p>
            <a:fld id="{180689E2-2139-415F-AA01-F512D4BFDCD0}" type="datetime5">
              <a:rPr lang="es-NI" smtClean="0">
                <a:solidFill>
                  <a:srgbClr val="FFFF00"/>
                </a:solidFill>
              </a:rPr>
              <a:t>14-sep-19</a:t>
            </a:fld>
            <a:endParaRPr lang="es-NI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808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5486400" y="228600"/>
            <a:ext cx="3368842" cy="763525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Conclusiones 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81EB7-F72D-471E-8B7F-E354CB530D66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-1" y="5181600"/>
            <a:ext cx="1733447" cy="170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62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 txBox="1">
            <a:spLocks/>
          </p:cNvSpPr>
          <p:nvPr/>
        </p:nvSpPr>
        <p:spPr>
          <a:xfrm>
            <a:off x="4731619" y="152400"/>
            <a:ext cx="4427621" cy="76352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Recomendaciones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3CE57-D3E7-4B1C-8241-BE30C80625B5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5205707"/>
            <a:ext cx="1356360" cy="165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510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8118C-BD65-454B-835A-4EEB9EF9F2A1}" type="slidenum">
              <a:rPr lang="es-NI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>
          <a:xfrm>
            <a:off x="4812584" y="8371033"/>
            <a:ext cx="2604933" cy="399002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endParaRPr lang="es-NI" sz="2100" b="1" dirty="0">
              <a:solidFill>
                <a:srgbClr val="002060"/>
              </a:solidFill>
              <a:effectLst>
                <a:glow rad="228600">
                  <a:srgbClr val="5B9BD5">
                    <a:satMod val="175000"/>
                    <a:alpha val="40000"/>
                  </a:srgbClr>
                </a:glow>
              </a:effectLst>
            </a:endParaRPr>
          </a:p>
        </p:txBody>
      </p:sp>
      <p:sp>
        <p:nvSpPr>
          <p:cNvPr id="8" name="Title 3"/>
          <p:cNvSpPr txBox="1">
            <a:spLocks/>
          </p:cNvSpPr>
          <p:nvPr/>
        </p:nvSpPr>
        <p:spPr>
          <a:xfrm>
            <a:off x="2916655" y="1066800"/>
            <a:ext cx="3529263" cy="76352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FF00"/>
                </a:solidFill>
                <a:latin typeface="Calibri"/>
              </a:rPr>
              <a:t>Muchas  Gracias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234866" y="2247797"/>
            <a:ext cx="1371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 dirty="0" smtClean="0"/>
              <a:t>Foto</a:t>
            </a:r>
            <a:endParaRPr lang="es-NI" dirty="0"/>
          </a:p>
        </p:txBody>
      </p:sp>
      <p:sp>
        <p:nvSpPr>
          <p:cNvPr id="10" name="Rectángulo 9"/>
          <p:cNvSpPr/>
          <p:nvPr/>
        </p:nvSpPr>
        <p:spPr>
          <a:xfrm>
            <a:off x="2234866" y="4679951"/>
            <a:ext cx="1371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/>
              <a:t>Foto</a:t>
            </a:r>
            <a:endParaRPr lang="es-NI" dirty="0"/>
          </a:p>
        </p:txBody>
      </p:sp>
      <p:sp>
        <p:nvSpPr>
          <p:cNvPr id="11" name="Rectángulo 10"/>
          <p:cNvSpPr/>
          <p:nvPr/>
        </p:nvSpPr>
        <p:spPr>
          <a:xfrm>
            <a:off x="6112042" y="4698773"/>
            <a:ext cx="1371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/>
              <a:t>Foto</a:t>
            </a:r>
            <a:endParaRPr lang="es-NI" dirty="0"/>
          </a:p>
        </p:txBody>
      </p:sp>
      <p:sp>
        <p:nvSpPr>
          <p:cNvPr id="12" name="Rectángulo 11"/>
          <p:cNvSpPr/>
          <p:nvPr/>
        </p:nvSpPr>
        <p:spPr>
          <a:xfrm>
            <a:off x="6045917" y="2278472"/>
            <a:ext cx="1371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/>
              <a:t>Foto</a:t>
            </a:r>
            <a:endParaRPr lang="es-NI" dirty="0"/>
          </a:p>
        </p:txBody>
      </p:sp>
      <p:sp>
        <p:nvSpPr>
          <p:cNvPr id="13" name="Rectángulo 12"/>
          <p:cNvSpPr/>
          <p:nvPr/>
        </p:nvSpPr>
        <p:spPr>
          <a:xfrm>
            <a:off x="4177465" y="3487903"/>
            <a:ext cx="1371600" cy="1676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NI"/>
              <a:t>Foto</a:t>
            </a:r>
            <a:endParaRPr lang="es-NI" dirty="0"/>
          </a:p>
        </p:txBody>
      </p:sp>
      <p:sp>
        <p:nvSpPr>
          <p:cNvPr id="14" name="Marcador de fecha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0221A-E4B2-4FFD-801D-FFFD595D1380}" type="datetime5">
              <a:rPr lang="es-NI" smtClean="0">
                <a:solidFill>
                  <a:prstClr val="black">
                    <a:tint val="75000"/>
                  </a:prstClr>
                </a:solidFill>
              </a:rPr>
              <a:t>14-sep-19</a:t>
            </a:fld>
            <a:endParaRPr lang="es-N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22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86000" y="1752600"/>
            <a:ext cx="66294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1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El Problema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577C0-260A-4414-99E4-1225230EE51D}" type="datetime5">
              <a:rPr lang="es-NI" smtClean="0"/>
              <a:t>14-sep-19</a:t>
            </a:fld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7375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8"/>
          <p:cNvSpPr>
            <a:spLocks noChangeArrowheads="1"/>
          </p:cNvSpPr>
          <p:nvPr/>
        </p:nvSpPr>
        <p:spPr bwMode="gray">
          <a:xfrm>
            <a:off x="695325" y="355600"/>
            <a:ext cx="6696075" cy="6350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latinLnBrk="1">
              <a:defRPr/>
            </a:pPr>
            <a:r>
              <a:rPr kumimoji="1" lang="en-US" altLang="ko-KR" sz="3500" dirty="0" smtClean="0">
                <a:solidFill>
                  <a:schemeClr val="bg1"/>
                </a:solidFill>
                <a:ea typeface="굴림" pitchFamily="34" charset="-127"/>
              </a:rPr>
              <a:t>Objetivos </a:t>
            </a:r>
            <a:endParaRPr kumimoji="1" lang="en-US" altLang="ko-KR" sz="3500" dirty="0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2" name="Pergamino horizontal 1"/>
          <p:cNvSpPr/>
          <p:nvPr/>
        </p:nvSpPr>
        <p:spPr>
          <a:xfrm>
            <a:off x="304800" y="1219200"/>
            <a:ext cx="8686800" cy="1981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60000"/>
              </a:lnSpc>
            </a:pPr>
            <a:r>
              <a:rPr lang="en-US" altLang="ko-KR" sz="2000" b="1" dirty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General: </a:t>
            </a:r>
          </a:p>
        </p:txBody>
      </p:sp>
      <p:sp>
        <p:nvSpPr>
          <p:cNvPr id="5" name="Pergamino horizontal 4"/>
          <p:cNvSpPr/>
          <p:nvPr/>
        </p:nvSpPr>
        <p:spPr>
          <a:xfrm>
            <a:off x="1828800" y="2971800"/>
            <a:ext cx="7162800" cy="3886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60000"/>
              </a:lnSpc>
            </a:pPr>
            <a:endParaRPr lang="en-US" altLang="ko-KR" sz="2000" b="1" dirty="0" smtClean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  <a:p>
            <a:pPr lvl="0" algn="just">
              <a:lnSpc>
                <a:spcPct val="160000"/>
              </a:lnSpc>
            </a:pPr>
            <a:endParaRPr lang="en-US" altLang="ko-KR" sz="2000" b="1" dirty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  <a:p>
            <a:pPr lvl="0" algn="just">
              <a:lnSpc>
                <a:spcPct val="16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Específicos</a:t>
            </a:r>
          </a:p>
          <a:p>
            <a:pPr lvl="0" algn="just">
              <a:lnSpc>
                <a:spcPct val="16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1. </a:t>
            </a:r>
          </a:p>
          <a:p>
            <a:pPr lvl="0" algn="just">
              <a:lnSpc>
                <a:spcPct val="16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2 . </a:t>
            </a:r>
          </a:p>
          <a:p>
            <a:pPr lvl="0" algn="just">
              <a:lnSpc>
                <a:spcPct val="160000"/>
              </a:lnSpc>
            </a:pPr>
            <a:r>
              <a:rPr lang="en-US" altLang="ko-KR" sz="2000" b="1" dirty="0" smtClean="0">
                <a:solidFill>
                  <a:schemeClr val="bg1"/>
                </a:solidFill>
                <a:latin typeface="Arial" charset="0"/>
                <a:ea typeface="굴림" pitchFamily="34" charset="-127"/>
              </a:rPr>
              <a:t>3. </a:t>
            </a:r>
          </a:p>
          <a:p>
            <a:pPr lvl="0" algn="just">
              <a:lnSpc>
                <a:spcPct val="160000"/>
              </a:lnSpc>
            </a:pPr>
            <a:endParaRPr lang="en-US" altLang="ko-KR" sz="2000" b="1" dirty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  <a:p>
            <a:pPr lvl="0" algn="just">
              <a:lnSpc>
                <a:spcPct val="160000"/>
              </a:lnSpc>
            </a:pPr>
            <a:endParaRPr lang="en-US" altLang="ko-KR" sz="2000" b="1" dirty="0" smtClean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  <a:p>
            <a:pPr lvl="0" algn="just">
              <a:lnSpc>
                <a:spcPct val="160000"/>
              </a:lnSpc>
            </a:pPr>
            <a:endParaRPr lang="en-US" altLang="ko-KR" sz="2000" b="1" dirty="0">
              <a:solidFill>
                <a:schemeClr val="bg1"/>
              </a:solidFill>
              <a:latin typeface="Arial" charset="0"/>
              <a:ea typeface="굴림" pitchFamily="34" charset="-127"/>
            </a:endParaRPr>
          </a:p>
          <a:p>
            <a:pPr lvl="0" algn="just">
              <a:lnSpc>
                <a:spcPct val="160000"/>
              </a:lnSpc>
            </a:pPr>
            <a:r>
              <a:rPr lang="en-US" altLang="ko-KR" sz="2000" b="1" dirty="0" smtClean="0">
                <a:solidFill>
                  <a:srgbClr val="262626"/>
                </a:solidFill>
                <a:latin typeface="Arial" charset="0"/>
                <a:ea typeface="굴림" pitchFamily="34" charset="-127"/>
              </a:rPr>
              <a:t>:</a:t>
            </a:r>
            <a:endParaRPr lang="en-US" sz="2000" b="1" dirty="0">
              <a:solidFill>
                <a:srgbClr val="262626"/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2E742-A487-4CB1-AA15-FB89931E96A0}" type="datetime5">
              <a:rPr lang="es-NI" smtClean="0"/>
              <a:t>14-sep-19</a:t>
            </a:fld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Marco Teórico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530384649"/>
              </p:ext>
            </p:extLst>
          </p:nvPr>
        </p:nvGraphicFramePr>
        <p:xfrm>
          <a:off x="1828800" y="1397000"/>
          <a:ext cx="7239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8FD0D-D78C-4EE3-BD78-A4BF2042EB63}" type="datetime5">
              <a:rPr lang="es-NI" smtClean="0"/>
              <a:t>14-sep-19</a:t>
            </a:fld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756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Marco Teórico 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88366956"/>
              </p:ext>
            </p:extLst>
          </p:nvPr>
        </p:nvGraphicFramePr>
        <p:xfrm>
          <a:off x="1752600" y="1600200"/>
          <a:ext cx="73914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AC8454-39C9-4714-8231-129AFDC5AF4F}" type="datetime5">
              <a:rPr lang="es-NI" smtClean="0"/>
              <a:t>14-sep-19</a:t>
            </a:fld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2532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US" dirty="0">
                <a:solidFill>
                  <a:srgbClr val="C00000"/>
                </a:solidFill>
              </a:rPr>
              <a:t>Diseño Metodológico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218543" y="1467686"/>
            <a:ext cx="3375567" cy="873626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Enfoque dela investigación  </a:t>
            </a:r>
          </a:p>
        </p:txBody>
      </p:sp>
      <p:sp>
        <p:nvSpPr>
          <p:cNvPr id="7" name="Flecha derecha 6"/>
          <p:cNvSpPr/>
          <p:nvPr/>
        </p:nvSpPr>
        <p:spPr>
          <a:xfrm>
            <a:off x="3642544" y="1808412"/>
            <a:ext cx="1498330" cy="436813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5297840" y="1254810"/>
            <a:ext cx="3375567" cy="873626"/>
          </a:xfrm>
          <a:prstGeom prst="roundRect">
            <a:avLst/>
          </a:prstGeom>
          <a:solidFill>
            <a:srgbClr val="C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Mixto ,cualitativo, cuantitativo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5297840" y="2286000"/>
            <a:ext cx="3375567" cy="873626"/>
          </a:xfrm>
          <a:prstGeom prst="roundRect">
            <a:avLst/>
          </a:prstGeom>
          <a:solidFill>
            <a:srgbClr val="00206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Alcance de tipo exploratorio y descriptivo</a:t>
            </a:r>
          </a:p>
        </p:txBody>
      </p:sp>
      <p:graphicFrame>
        <p:nvGraphicFramePr>
          <p:cNvPr id="10" name="Tab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7181247"/>
              </p:ext>
            </p:extLst>
          </p:nvPr>
        </p:nvGraphicFramePr>
        <p:xfrm>
          <a:off x="2494543" y="3343722"/>
          <a:ext cx="6470060" cy="1828800"/>
        </p:xfrm>
        <a:graphic>
          <a:graphicData uri="http://schemas.openxmlformats.org/drawingml/2006/table">
            <a:tbl>
              <a:tblPr firstRow="1" bandRow="1"/>
              <a:tblGrid>
                <a:gridCol w="1617515"/>
                <a:gridCol w="1617515"/>
                <a:gridCol w="1617515"/>
                <a:gridCol w="1617515"/>
              </a:tblGrid>
              <a:tr h="354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NI" dirty="0" smtClean="0"/>
                        <a:t>Sujeto </a:t>
                      </a:r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NI" dirty="0" smtClean="0"/>
                        <a:t>Población </a:t>
                      </a:r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NI" dirty="0" smtClean="0"/>
                        <a:t>Muestra </a:t>
                      </a:r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EEC3C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s-NI" dirty="0" smtClean="0"/>
                        <a:t>%</a:t>
                      </a:r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254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2549"/>
                    </a:solidFill>
                  </a:tcPr>
                </a:tc>
              </a:tr>
              <a:tr h="354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254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  <a:tr h="354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4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BACC6">
                        <a:alpha val="20000"/>
                      </a:srgbClr>
                    </a:solidFill>
                  </a:tcPr>
                </a:tc>
              </a:tr>
              <a:tr h="35430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endParaRPr lang="es-NI" dirty="0"/>
                    </a:p>
                  </a:txBody>
                  <a:tcPr>
                    <a:lnL w="12700" cmpd="sng">
                      <a:solidFill>
                        <a:srgbClr val="4BACC6"/>
                      </a:solidFill>
                    </a:lnL>
                    <a:lnR w="12700" cmpd="sng">
                      <a:solidFill>
                        <a:srgbClr val="4BACC6"/>
                      </a:solidFill>
                    </a:lnR>
                    <a:lnT w="12700" cmpd="sng">
                      <a:solidFill>
                        <a:srgbClr val="4BACC6"/>
                      </a:solidFill>
                    </a:lnT>
                    <a:lnB w="12700" cmpd="sng">
                      <a:solidFill>
                        <a:srgbClr val="4BACC6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Flecha derecha 10"/>
          <p:cNvSpPr/>
          <p:nvPr/>
        </p:nvSpPr>
        <p:spPr>
          <a:xfrm>
            <a:off x="218542" y="3325937"/>
            <a:ext cx="2219858" cy="1390442"/>
          </a:xfrm>
          <a:prstGeom prst="rightArrow">
            <a:avLst/>
          </a:prstGeom>
          <a:solidFill>
            <a:srgbClr val="005856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Población y Muestra </a:t>
            </a:r>
          </a:p>
        </p:txBody>
      </p:sp>
      <p:sp>
        <p:nvSpPr>
          <p:cNvPr id="14" name="Rectángulo redondeado 13"/>
          <p:cNvSpPr/>
          <p:nvPr/>
        </p:nvSpPr>
        <p:spPr>
          <a:xfrm>
            <a:off x="1854904" y="5729174"/>
            <a:ext cx="3180412" cy="914400"/>
          </a:xfrm>
          <a:prstGeom prst="roundRect">
            <a:avLst/>
          </a:prstGeom>
          <a:solidFill>
            <a:srgbClr val="00B05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Técnicas e Instrumentos </a:t>
            </a:r>
          </a:p>
        </p:txBody>
      </p:sp>
      <p:sp>
        <p:nvSpPr>
          <p:cNvPr id="15" name="Flecha derecha 14"/>
          <p:cNvSpPr/>
          <p:nvPr/>
        </p:nvSpPr>
        <p:spPr>
          <a:xfrm>
            <a:off x="5167662" y="5966703"/>
            <a:ext cx="817095" cy="457200"/>
          </a:xfrm>
          <a:prstGeom prst="righ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NI" sz="1800" b="0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ángulo redondeado 15"/>
          <p:cNvSpPr/>
          <p:nvPr/>
        </p:nvSpPr>
        <p:spPr>
          <a:xfrm>
            <a:off x="6117103" y="5813819"/>
            <a:ext cx="2847500" cy="914400"/>
          </a:xfrm>
          <a:prstGeom prst="roundRect">
            <a:avLst/>
          </a:prstGeom>
          <a:solidFill>
            <a:srgbClr val="C000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NI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Observación , entrevistas, encuestas.</a:t>
            </a:r>
          </a:p>
        </p:txBody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6976A6-BAD3-4026-8BAC-57CAC23A29B0}" type="datetime5">
              <a:rPr lang="es-NI" smtClean="0"/>
              <a:t>14-sep-19</a:t>
            </a:fld>
            <a:endParaRPr lang="en-U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47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b="1" dirty="0">
                <a:solidFill>
                  <a:srgbClr val="C00000"/>
                </a:solidFill>
              </a:rPr>
              <a:t>Análisis  de los resultados 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618999931"/>
              </p:ext>
            </p:extLst>
          </p:nvPr>
        </p:nvGraphicFramePr>
        <p:xfrm>
          <a:off x="2438400" y="1524000"/>
          <a:ext cx="6096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22481-D263-4085-AABA-777DAA8BFDFA}" type="datetime5">
              <a:rPr lang="es-NI" smtClean="0"/>
              <a:t>14-sep-19</a:t>
            </a:fld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713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b="1" dirty="0">
                <a:solidFill>
                  <a:srgbClr val="C00000"/>
                </a:solidFill>
              </a:rPr>
              <a:t>Análisis  de los resultados </a:t>
            </a:r>
          </a:p>
        </p:txBody>
      </p:sp>
      <p:graphicFrame>
        <p:nvGraphicFramePr>
          <p:cNvPr id="2" name="Diagrama 1"/>
          <p:cNvGraphicFramePr/>
          <p:nvPr/>
        </p:nvGraphicFramePr>
        <p:xfrm>
          <a:off x="2438400" y="1524000"/>
          <a:ext cx="6096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214B3-F922-4E02-8414-84F27E59654D}" type="datetime5">
              <a:rPr lang="es-NI" smtClean="0"/>
              <a:t>14-sep-19</a:t>
            </a:fld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215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26842" y="327573"/>
            <a:ext cx="8246070" cy="7635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3600" kern="1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ea typeface="+mj-ea"/>
                <a:cs typeface="+mj-cs"/>
              </a:rPr>
              <a:t>El Problema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109537871"/>
              </p:ext>
            </p:extLst>
          </p:nvPr>
        </p:nvGraphicFramePr>
        <p:xfrm>
          <a:off x="2438400" y="1524000"/>
          <a:ext cx="6096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6AE66B-9BC3-4CCD-B894-91CC3055DFFF}" type="datetime5">
              <a:rPr lang="es-NI" smtClean="0"/>
              <a:t>14-sep-19</a:t>
            </a:fld>
            <a:endParaRPr lang="en-U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7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1_Office Theme">
  <a:themeElements>
    <a:clrScheme name="Другая 21">
      <a:dk1>
        <a:srgbClr val="262626"/>
      </a:dk1>
      <a:lt1>
        <a:srgbClr val="FFFFFF"/>
      </a:lt1>
      <a:dk2>
        <a:srgbClr val="1F497D"/>
      </a:dk2>
      <a:lt2>
        <a:srgbClr val="EEECE1"/>
      </a:lt2>
      <a:accent1>
        <a:srgbClr val="2300F6"/>
      </a:accent1>
      <a:accent2>
        <a:srgbClr val="FEAA02"/>
      </a:accent2>
      <a:accent3>
        <a:srgbClr val="00B0F0"/>
      </a:accent3>
      <a:accent4>
        <a:srgbClr val="FD0374"/>
      </a:accent4>
      <a:accent5>
        <a:srgbClr val="2300F6"/>
      </a:accent5>
      <a:accent6>
        <a:srgbClr val="FD0374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 bandas">
  <a:themeElements>
    <a:clrScheme name="Con bandas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Con banda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Con bandas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1875</TotalTime>
  <Words>101</Words>
  <Application>Microsoft Office PowerPoint</Application>
  <PresentationFormat>Presentación en pantalla (4:3)</PresentationFormat>
  <Paragraphs>84</Paragraphs>
  <Slides>12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12</vt:i4>
      </vt:variant>
    </vt:vector>
  </HeadingPairs>
  <TitlesOfParts>
    <vt:vector size="24" baseType="lpstr">
      <vt:lpstr>굴림</vt:lpstr>
      <vt:lpstr>Arial</vt:lpstr>
      <vt:lpstr>Calibri</vt:lpstr>
      <vt:lpstr>Calibri Light</vt:lpstr>
      <vt:lpstr>Century Schoolbook</vt:lpstr>
      <vt:lpstr>Corbel</vt:lpstr>
      <vt:lpstr>Symbol</vt:lpstr>
      <vt:lpstr>Wingdings</vt:lpstr>
      <vt:lpstr>1_Office Theme</vt:lpstr>
      <vt:lpstr>Tema de Office</vt:lpstr>
      <vt:lpstr>1_Tema de Office</vt:lpstr>
      <vt:lpstr>Con bandas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MariaJoseDinarte</cp:lastModifiedBy>
  <cp:revision>245</cp:revision>
  <dcterms:created xsi:type="dcterms:W3CDTF">2012-04-26T17:06:14Z</dcterms:created>
  <dcterms:modified xsi:type="dcterms:W3CDTF">2019-09-15T03:50:36Z</dcterms:modified>
</cp:coreProperties>
</file>